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gif" ContentType="image/gif"/>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84" r:id="rId3"/>
    <p:sldId id="302" r:id="rId4"/>
    <p:sldId id="303" r:id="rId5"/>
    <p:sldId id="287" r:id="rId6"/>
    <p:sldId id="286" r:id="rId7"/>
    <p:sldId id="285" r:id="rId8"/>
    <p:sldId id="261" r:id="rId9"/>
    <p:sldId id="262" r:id="rId10"/>
    <p:sldId id="288" r:id="rId11"/>
    <p:sldId id="290" r:id="rId12"/>
    <p:sldId id="291" r:id="rId13"/>
    <p:sldId id="296" r:id="rId14"/>
    <p:sldId id="289" r:id="rId15"/>
    <p:sldId id="292" r:id="rId16"/>
    <p:sldId id="293" r:id="rId17"/>
    <p:sldId id="294"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61" userDrawn="1">
          <p15:clr>
            <a:srgbClr val="A4A3A4"/>
          </p15:clr>
        </p15:guide>
        <p15:guide id="6" pos="3840" userDrawn="1">
          <p15:clr>
            <a:srgbClr val="A4A3A4"/>
          </p15:clr>
        </p15:guide>
        <p15:guide id="7" orient="horz" pos="31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97EFD3"/>
    <a:srgbClr val="F15574"/>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899" autoAdjust="0"/>
  </p:normalViewPr>
  <p:slideViewPr>
    <p:cSldViewPr snapToGrid="0" snapToObjects="1" showGuides="1">
      <p:cViewPr varScale="1">
        <p:scale>
          <a:sx n="68" d="100"/>
          <a:sy n="68" d="100"/>
        </p:scale>
        <p:origin x="816" y="72"/>
      </p:cViewPr>
      <p:guideLst>
        <p:guide orient="horz" pos="528"/>
        <p:guide pos="6216"/>
        <p:guide pos="1440"/>
        <p:guide orient="horz" pos="2352"/>
        <p:guide orient="horz" pos="961"/>
        <p:guide pos="3840"/>
        <p:guide orient="horz" pos="311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ustomXml" Target="../customXml/item3.xml"/><Relationship Id="rId25" Type="http://schemas.openxmlformats.org/officeDocument/2006/relationships/customXml" Target="../customXml/item2.xml"/><Relationship Id="rId24" Type="http://schemas.openxmlformats.org/officeDocument/2006/relationships/customXml" Target="../customXml/item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endParaRPr lang="en-US" noProof="0"/>
          </a:p>
        </p:txBody>
      </p:sp>
      <p:sp>
        <p:nvSpPr>
          <p:cNvPr id="3" name="Subtitle 2"/>
          <p:cNvSpPr>
            <a:spLocks noGrp="1"/>
          </p:cNvSpPr>
          <p:nvPr>
            <p:ph type="subTitle" idx="1"/>
          </p:nvPr>
        </p:nvSpPr>
        <p:spPr>
          <a:xfrm>
            <a:off x="1463040" y="4014216"/>
            <a:ext cx="4873752" cy="630936"/>
          </a:xfrm>
        </p:spPr>
        <p:txBody>
          <a:bodyPr>
            <a:noAutofit/>
          </a:bodyPr>
          <a:lstStyle>
            <a:lvl1pPr marL="54610"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sp>
        <p:nvSpPr>
          <p:cNvPr id="15" name="Picture Placeholder 13"/>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en-US" noProof="0"/>
          </a:p>
        </p:txBody>
      </p:sp>
      <p:sp>
        <p:nvSpPr>
          <p:cNvPr id="36" name="Text Placeholder 35"/>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endParaRPr lang="en-US" noProof="0"/>
          </a:p>
          <a:p>
            <a:pPr lvl="1"/>
            <a:r>
              <a:rPr lang="en-US" noProof="0"/>
              <a:t>Second level</a:t>
            </a:r>
            <a:endParaRPr lang="en-US" noProof="0"/>
          </a:p>
        </p:txBody>
      </p:sp>
      <p:sp>
        <p:nvSpPr>
          <p:cNvPr id="40" name="Text Placeholder 35"/>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endParaRPr lang="en-US" noProof="0"/>
          </a:p>
          <a:p>
            <a:pPr lvl="1"/>
            <a:r>
              <a:rPr lang="en-US" noProof="0"/>
              <a:t>Second level</a:t>
            </a:r>
            <a:endParaRPr lang="en-US" noProof="0"/>
          </a:p>
        </p:txBody>
      </p:sp>
      <p:sp>
        <p:nvSpPr>
          <p:cNvPr id="43" name="Text Placeholder 35"/>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endParaRPr lang="en-US" noProof="0"/>
          </a:p>
          <a:p>
            <a:pPr lvl="1"/>
            <a:r>
              <a:rPr lang="en-US" noProof="0"/>
              <a:t>Second level</a:t>
            </a:r>
            <a:endParaRPr lang="en-US" noProof="0"/>
          </a:p>
        </p:txBody>
      </p:sp>
      <p:sp>
        <p:nvSpPr>
          <p:cNvPr id="39" name="Text Placeholder 35"/>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endParaRPr lang="en-US" noProof="0"/>
          </a:p>
          <a:p>
            <a:pPr lvl="1"/>
            <a:r>
              <a:rPr lang="en-US" noProof="0"/>
              <a:t>Second level</a:t>
            </a:r>
            <a:endParaRPr lang="en-US" noProof="0"/>
          </a:p>
        </p:txBody>
      </p:sp>
      <p:sp>
        <p:nvSpPr>
          <p:cNvPr id="41" name="Text Placeholder 35"/>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endParaRPr lang="en-US" noProof="0"/>
          </a:p>
          <a:p>
            <a:pPr lvl="1"/>
            <a:r>
              <a:rPr lang="en-US" noProof="0"/>
              <a:t>Second level</a:t>
            </a:r>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p:cNvSpPr>
            <a:spLocks noGrp="1"/>
          </p:cNvSpPr>
          <p:nvPr>
            <p:ph type="title"/>
          </p:nvPr>
        </p:nvSpPr>
        <p:spPr/>
        <p:txBody>
          <a:bodyPr/>
          <a:lstStyle/>
          <a:p>
            <a:r>
              <a:rPr lang="en-US" noProof="0"/>
              <a:t>Click to edit Master title style</a:t>
            </a:r>
            <a:endParaRPr lang="en-US" noProof="0"/>
          </a:p>
        </p:txBody>
      </p:sp>
      <p:sp>
        <p:nvSpPr>
          <p:cNvPr id="21" name="Text Placeholder 2"/>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endParaRPr lang="en-US" noProof="0"/>
          </a:p>
        </p:txBody>
      </p:sp>
      <p:sp>
        <p:nvSpPr>
          <p:cNvPr id="4" name="Content Placeholder 3"/>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22" name="Text Placeholder 4"/>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endParaRPr lang="en-US" noProof="0"/>
          </a:p>
        </p:txBody>
      </p:sp>
      <p:sp>
        <p:nvSpPr>
          <p:cNvPr id="20" name="Content Placeholder 3"/>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9" name="Slide Number Placeholder 8"/>
          <p:cNvSpPr>
            <a:spLocks noGrp="1"/>
          </p:cNvSpPr>
          <p:nvPr>
            <p:ph type="sldNum" sz="quarter" idx="12"/>
          </p:nvPr>
        </p:nvSpPr>
        <p:spPr/>
        <p:txBody>
          <a:bodyPr/>
          <a:lstStyle/>
          <a:p>
            <a:fld id="{8D0AFDD5-844D-364D-8AEC-50CF4D36D55D}" type="slidenum">
              <a:rPr lang="en-US" noProof="0" smtClean="0"/>
            </a:fld>
            <a:endParaRPr lang="en-US" noProof="0"/>
          </a:p>
        </p:txBody>
      </p:sp>
      <p:sp>
        <p:nvSpPr>
          <p:cNvPr id="8" name="Footer Placeholder 7"/>
          <p:cNvSpPr>
            <a:spLocks noGrp="1"/>
          </p:cNvSpPr>
          <p:nvPr>
            <p:ph type="ftr" sz="quarter" idx="11"/>
          </p:nvPr>
        </p:nvSpPr>
        <p:spPr/>
        <p:txBody>
          <a:bodyPr/>
          <a:lstStyle/>
          <a:p>
            <a:r>
              <a:rPr lang="en-US" noProof="0"/>
              <a:t>Presentation title</a:t>
            </a:r>
            <a:endParaRPr lang="en-US" noProof="0"/>
          </a:p>
        </p:txBody>
      </p:sp>
      <p:sp>
        <p:nvSpPr>
          <p:cNvPr id="7" name="Date Placeholder 6"/>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a:p>
        </p:txBody>
      </p:sp>
      <p:sp>
        <p:nvSpPr>
          <p:cNvPr id="7" name="Google Shape;1148;p53"/>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21" name="Content Placeholder 3"/>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20" name="Text Placeholder 24"/>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23" name="Content Placeholder 3"/>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5" name="Slide Number Placeholder 4"/>
          <p:cNvSpPr>
            <a:spLocks noGrp="1"/>
          </p:cNvSpPr>
          <p:nvPr>
            <p:ph type="sldNum" sz="quarter" idx="12"/>
          </p:nvPr>
        </p:nvSpPr>
        <p:spPr/>
        <p:txBody>
          <a:bodyPr/>
          <a:lstStyle/>
          <a:p>
            <a:fld id="{8D0AFDD5-844D-364D-8AEC-50CF4D36D55D}" type="slidenum">
              <a:rPr lang="en-US" noProof="0" smtClean="0"/>
            </a:fld>
            <a:endParaRPr lang="en-US" noProof="0"/>
          </a:p>
        </p:txBody>
      </p:sp>
      <p:sp>
        <p:nvSpPr>
          <p:cNvPr id="4" name="Footer Placeholder 3"/>
          <p:cNvSpPr>
            <a:spLocks noGrp="1"/>
          </p:cNvSpPr>
          <p:nvPr>
            <p:ph type="ftr" sz="quarter" idx="11"/>
          </p:nvPr>
        </p:nvSpPr>
        <p:spPr/>
        <p:txBody>
          <a:bodyPr/>
          <a:lstStyle/>
          <a:p>
            <a:r>
              <a:rPr lang="en-US" noProof="0"/>
              <a:t>Presentation title</a:t>
            </a:r>
            <a:endParaRPr lang="en-US" noProof="0"/>
          </a:p>
        </p:txBody>
      </p:sp>
      <p:sp>
        <p:nvSpPr>
          <p:cNvPr id="3" name="Date Placeholder 2"/>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a:p>
        </p:txBody>
      </p:sp>
      <p:sp>
        <p:nvSpPr>
          <p:cNvPr id="7" name="Google Shape;1148;p53"/>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21" name="Content Placeholder 3"/>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19" name="Text Placeholder 24"/>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22" name="Content Placeholder 3"/>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20" name="Text Placeholder 24"/>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23" name="Content Placeholder 3"/>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p:txBody>
      </p:sp>
      <p:sp>
        <p:nvSpPr>
          <p:cNvPr id="5" name="Slide Number Placeholder 4"/>
          <p:cNvSpPr>
            <a:spLocks noGrp="1"/>
          </p:cNvSpPr>
          <p:nvPr>
            <p:ph type="sldNum" sz="quarter" idx="12"/>
          </p:nvPr>
        </p:nvSpPr>
        <p:spPr/>
        <p:txBody>
          <a:bodyPr/>
          <a:lstStyle/>
          <a:p>
            <a:fld id="{8D0AFDD5-844D-364D-8AEC-50CF4D36D55D}" type="slidenum">
              <a:rPr lang="en-US" noProof="0" smtClean="0"/>
            </a:fld>
            <a:endParaRPr lang="en-US" noProof="0"/>
          </a:p>
        </p:txBody>
      </p:sp>
      <p:sp>
        <p:nvSpPr>
          <p:cNvPr id="4" name="Footer Placeholder 3"/>
          <p:cNvSpPr>
            <a:spLocks noGrp="1"/>
          </p:cNvSpPr>
          <p:nvPr>
            <p:ph type="ftr" sz="quarter" idx="11"/>
          </p:nvPr>
        </p:nvSpPr>
        <p:spPr/>
        <p:txBody>
          <a:bodyPr/>
          <a:lstStyle/>
          <a:p>
            <a:r>
              <a:rPr lang="en-US" noProof="0"/>
              <a:t>Presentation title</a:t>
            </a:r>
            <a:endParaRPr lang="en-US" noProof="0"/>
          </a:p>
        </p:txBody>
      </p:sp>
      <p:sp>
        <p:nvSpPr>
          <p:cNvPr id="3" name="Date Placeholder 2"/>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endParaRPr lang="en-US" noProof="0"/>
          </a:p>
        </p:txBody>
      </p:sp>
      <p:sp>
        <p:nvSpPr>
          <p:cNvPr id="19" name="Picture Placeholder 18"/>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endParaRPr lang="en-US" noProof="0"/>
          </a:p>
        </p:txBody>
      </p:sp>
      <p:sp>
        <p:nvSpPr>
          <p:cNvPr id="15" name="Content Placeholder 2"/>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endParaRPr lang="en-US" noProof="0"/>
          </a:p>
        </p:txBody>
      </p:sp>
      <p:sp>
        <p:nvSpPr>
          <p:cNvPr id="5" name="Slide Number Placeholder 4"/>
          <p:cNvSpPr>
            <a:spLocks noGrp="1"/>
          </p:cNvSpPr>
          <p:nvPr>
            <p:ph type="sldNum" sz="quarter" idx="12"/>
          </p:nvPr>
        </p:nvSpPr>
        <p:spPr>
          <a:xfrm>
            <a:off x="8072901" y="6400904"/>
            <a:ext cx="365760" cy="246888"/>
          </a:xfrm>
        </p:spPr>
        <p:txBody>
          <a:bodyPr/>
          <a:lstStyle/>
          <a:p>
            <a:fld id="{8D0AFDD5-844D-364D-8AEC-50CF4D36D55D}" type="slidenum">
              <a:rPr lang="en-US" noProof="0" smtClean="0"/>
            </a:fld>
            <a:endParaRPr lang="en-US" noProof="0"/>
          </a:p>
        </p:txBody>
      </p:sp>
      <p:cxnSp>
        <p:nvCxnSpPr>
          <p:cNvPr id="21" name="Straight Connector 20"/>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endParaRPr lang="en-US" noProof="0"/>
          </a:p>
        </p:txBody>
      </p:sp>
      <p:sp>
        <p:nvSpPr>
          <p:cNvPr id="3" name="Subtitle 2"/>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a:p>
        </p:txBody>
      </p:sp>
      <p:sp>
        <p:nvSpPr>
          <p:cNvPr id="15" name="Picture Placeholder 13"/>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endParaRPr lang="en-U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a:p>
        </p:txBody>
      </p:sp>
      <p:sp>
        <p:nvSpPr>
          <p:cNvPr id="5" name="Slide Number Placeholder 4"/>
          <p:cNvSpPr>
            <a:spLocks noGrp="1"/>
          </p:cNvSpPr>
          <p:nvPr>
            <p:ph type="sldNum" sz="quarter" idx="12"/>
          </p:nvPr>
        </p:nvSpPr>
        <p:spPr/>
        <p:txBody>
          <a:bodyPr/>
          <a:lstStyle/>
          <a:p>
            <a:fld id="{8D0AFDD5-844D-364D-8AEC-50CF4D36D55D}" type="slidenum">
              <a:rPr lang="en-US" noProof="0" smtClean="0"/>
            </a:fld>
            <a:endParaRPr lang="en-US" noProof="0"/>
          </a:p>
        </p:txBody>
      </p:sp>
      <p:sp>
        <p:nvSpPr>
          <p:cNvPr id="4" name="Footer Placeholder 3"/>
          <p:cNvSpPr>
            <a:spLocks noGrp="1"/>
          </p:cNvSpPr>
          <p:nvPr>
            <p:ph type="ftr" sz="quarter" idx="11"/>
          </p:nvPr>
        </p:nvSpPr>
        <p:spPr/>
        <p:txBody>
          <a:bodyPr/>
          <a:lstStyle/>
          <a:p>
            <a:r>
              <a:rPr lang="en-US" noProof="0"/>
              <a:t>Presentation title</a:t>
            </a:r>
            <a:endParaRPr lang="en-US" noProof="0"/>
          </a:p>
        </p:txBody>
      </p:sp>
      <p:sp>
        <p:nvSpPr>
          <p:cNvPr id="3" name="Date Placeholder 2"/>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0AFDD5-844D-364D-8AEC-50CF4D36D55D}" type="slidenum">
              <a:rPr lang="en-US" noProof="0" smtClean="0"/>
            </a:fld>
            <a:endParaRPr lang="en-US" noProof="0"/>
          </a:p>
        </p:txBody>
      </p:sp>
      <p:sp>
        <p:nvSpPr>
          <p:cNvPr id="3" name="Footer Placeholder 2"/>
          <p:cNvSpPr>
            <a:spLocks noGrp="1"/>
          </p:cNvSpPr>
          <p:nvPr>
            <p:ph type="ftr" sz="quarter" idx="11"/>
          </p:nvPr>
        </p:nvSpPr>
        <p:spPr/>
        <p:txBody>
          <a:bodyPr/>
          <a:lstStyle/>
          <a:p>
            <a:r>
              <a:rPr lang="en-US" noProof="0"/>
              <a:t>Presentation title</a:t>
            </a:r>
            <a:endParaRPr lang="en-US" noProof="0"/>
          </a:p>
        </p:txBody>
      </p:sp>
      <p:sp>
        <p:nvSpPr>
          <p:cNvPr id="2" name="Date Placeholder 1"/>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a:p>
        </p:txBody>
      </p:sp>
      <p:sp>
        <p:nvSpPr>
          <p:cNvPr id="8" name="Google Shape;1251;p56"/>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endParaRPr lang="en-US" noProof="0"/>
          </a:p>
        </p:txBody>
      </p:sp>
      <p:sp>
        <p:nvSpPr>
          <p:cNvPr id="22" name="Text Placeholder 19"/>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endParaRPr lang="en-US" noProof="0"/>
          </a:p>
        </p:txBody>
      </p:sp>
      <p:sp>
        <p:nvSpPr>
          <p:cNvPr id="23" name="Text Placeholder 19"/>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endParaRPr lang="en-US" noProof="0"/>
          </a:p>
        </p:txBody>
      </p:sp>
      <p:sp>
        <p:nvSpPr>
          <p:cNvPr id="24" name="Text Placeholder 19"/>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endParaRPr lang="en-US" noProof="0"/>
          </a:p>
        </p:txBody>
      </p:sp>
      <p:sp>
        <p:nvSpPr>
          <p:cNvPr id="25" name="Text Placeholder 19"/>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endParaRPr lang="en-US" noProof="0"/>
          </a:p>
        </p:txBody>
      </p:sp>
      <p:sp>
        <p:nvSpPr>
          <p:cNvPr id="27" name="Text Placeholder 26"/>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endParaRPr lang="en-US" noProof="0"/>
          </a:p>
        </p:txBody>
      </p:sp>
      <p:sp>
        <p:nvSpPr>
          <p:cNvPr id="28" name="Text Placeholder 26"/>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endParaRPr lang="en-US" noProof="0"/>
          </a:p>
        </p:txBody>
      </p:sp>
      <p:sp>
        <p:nvSpPr>
          <p:cNvPr id="29" name="Text Placeholder 26"/>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endParaRPr lang="en-US" noProof="0"/>
          </a:p>
        </p:txBody>
      </p:sp>
      <p:sp>
        <p:nvSpPr>
          <p:cNvPr id="30" name="Text Placeholder 26"/>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endParaRPr lang="en-US" noProof="0"/>
          </a:p>
        </p:txBody>
      </p:sp>
      <p:sp>
        <p:nvSpPr>
          <p:cNvPr id="31" name="Text Placeholder 26"/>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endParaRPr lang="en-US" noProof="0"/>
          </a:p>
        </p:txBody>
      </p:sp>
      <p:sp>
        <p:nvSpPr>
          <p:cNvPr id="6" name="Slide Number Placeholder 5"/>
          <p:cNvSpPr>
            <a:spLocks noGrp="1"/>
          </p:cNvSpPr>
          <p:nvPr>
            <p:ph type="sldNum" sz="quarter" idx="12"/>
          </p:nvPr>
        </p:nvSpPr>
        <p:spPr/>
        <p:txBody>
          <a:bodyPr/>
          <a:lstStyle/>
          <a:p>
            <a:fld id="{8D0AFDD5-844D-364D-8AEC-50CF4D36D55D}" type="slidenum">
              <a:rPr lang="en-US" noProof="0" smtClean="0"/>
            </a:fld>
            <a:endParaRPr lang="en-US" noProof="0"/>
          </a:p>
        </p:txBody>
      </p:sp>
      <p:sp>
        <p:nvSpPr>
          <p:cNvPr id="5" name="Footer Placeholder 4"/>
          <p:cNvSpPr>
            <a:spLocks noGrp="1"/>
          </p:cNvSpPr>
          <p:nvPr>
            <p:ph type="ftr" sz="quarter" idx="11"/>
          </p:nvPr>
        </p:nvSpPr>
        <p:spPr/>
        <p:txBody>
          <a:bodyPr/>
          <a:lstStyle/>
          <a:p>
            <a:r>
              <a:rPr lang="en-US" noProof="0"/>
              <a:t>Presentation title</a:t>
            </a:r>
            <a:endParaRPr lang="en-US" noProof="0"/>
          </a:p>
        </p:txBody>
      </p:sp>
      <p:sp>
        <p:nvSpPr>
          <p:cNvPr id="4" name="Date Placeholder 3"/>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endParaRPr lang="en-US" noProof="0"/>
          </a:p>
        </p:txBody>
      </p:sp>
      <p:sp>
        <p:nvSpPr>
          <p:cNvPr id="10" name="Picture Placeholder 9"/>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endParaRPr lang="en-US" noProof="0"/>
          </a:p>
        </p:txBody>
      </p:sp>
      <p:sp>
        <p:nvSpPr>
          <p:cNvPr id="3" name="Content Placeholder 2"/>
          <p:cNvSpPr>
            <a:spLocks noGrp="1"/>
          </p:cNvSpPr>
          <p:nvPr>
            <p:ph idx="1"/>
          </p:nvPr>
        </p:nvSpPr>
        <p:spPr>
          <a:xfrm>
            <a:off x="1389888" y="3054096"/>
            <a:ext cx="5010912" cy="2130552"/>
          </a:xfrm>
        </p:spPr>
        <p:txBody>
          <a:bodyPr/>
          <a:lstStyle>
            <a:lvl1pPr marL="54610"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endParaRPr lang="en-US" noProof="0"/>
          </a:p>
        </p:txBody>
      </p:sp>
      <p:cxnSp>
        <p:nvCxnSpPr>
          <p:cNvPr id="28" name="Straight Connector 27"/>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fld>
            <a:endParaRPr lang="en-US" noProof="0"/>
          </a:p>
        </p:txBody>
      </p:sp>
      <p:grpSp>
        <p:nvGrpSpPr>
          <p:cNvPr id="13" name="Group 12"/>
          <p:cNvGrpSpPr/>
          <p:nvPr userDrawn="1"/>
        </p:nvGrpSpPr>
        <p:grpSpPr>
          <a:xfrm>
            <a:off x="0" y="6527001"/>
            <a:ext cx="8294153" cy="5617"/>
            <a:chOff x="0" y="6527001"/>
            <a:chExt cx="8294153" cy="5617"/>
          </a:xfrm>
        </p:grpSpPr>
        <p:cxnSp>
          <p:nvCxnSpPr>
            <p:cNvPr id="14" name="Straight Connector 13"/>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endParaRPr lang="en-US" noProof="0"/>
          </a:p>
        </p:txBody>
      </p:sp>
      <p:sp>
        <p:nvSpPr>
          <p:cNvPr id="3" name="Text Placeholder 2"/>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endParaRPr lang="en-US" noProof="0"/>
          </a:p>
        </p:txBody>
      </p:sp>
      <p:sp>
        <p:nvSpPr>
          <p:cNvPr id="8" name="Google Shape;1251;p56"/>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a:p>
        </p:txBody>
      </p:sp>
      <p:sp>
        <p:nvSpPr>
          <p:cNvPr id="3" name="Content Placeholder 2"/>
          <p:cNvSpPr>
            <a:spLocks noGrp="1"/>
          </p:cNvSpPr>
          <p:nvPr>
            <p:ph idx="1"/>
          </p:nvPr>
        </p:nvSpPr>
        <p:spPr>
          <a:xfrm>
            <a:off x="484632" y="1810512"/>
            <a:ext cx="11000232" cy="4160520"/>
          </a:xfrm>
        </p:spPr>
        <p:txBody>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Slide Number Placeholder 5"/>
          <p:cNvSpPr>
            <a:spLocks noGrp="1"/>
          </p:cNvSpPr>
          <p:nvPr>
            <p:ph type="sldNum" sz="quarter" idx="12"/>
          </p:nvPr>
        </p:nvSpPr>
        <p:spPr/>
        <p:txBody>
          <a:bodyPr/>
          <a:lstStyle/>
          <a:p>
            <a:fld id="{8D0AFDD5-844D-364D-8AEC-50CF4D36D55D}" type="slidenum">
              <a:rPr lang="en-US" noProof="0" smtClean="0"/>
            </a:fld>
            <a:endParaRPr lang="en-US" noProof="0"/>
          </a:p>
        </p:txBody>
      </p:sp>
      <p:sp>
        <p:nvSpPr>
          <p:cNvPr id="5" name="Footer Placeholder 4"/>
          <p:cNvSpPr>
            <a:spLocks noGrp="1"/>
          </p:cNvSpPr>
          <p:nvPr>
            <p:ph type="ftr" sz="quarter" idx="11"/>
          </p:nvPr>
        </p:nvSpPr>
        <p:spPr/>
        <p:txBody>
          <a:bodyPr/>
          <a:lstStyle/>
          <a:p>
            <a:r>
              <a:rPr lang="en-US" noProof="0"/>
              <a:t>Presentation title</a:t>
            </a:r>
            <a:endParaRPr lang="en-US" noProof="0"/>
          </a:p>
        </p:txBody>
      </p:sp>
      <p:sp>
        <p:nvSpPr>
          <p:cNvPr id="4" name="Date Placeholder 3"/>
          <p:cNvSpPr>
            <a:spLocks noGrp="1"/>
          </p:cNvSpPr>
          <p:nvPr>
            <p:ph type="dt" sz="half" idx="10"/>
          </p:nvPr>
        </p:nvSpPr>
        <p:spPr/>
        <p:txBody>
          <a:bodyPr/>
          <a:lstStyle/>
          <a:p>
            <a:r>
              <a:rPr lang="en-US" noProof="0"/>
              <a:t>20XX</a:t>
            </a:r>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endParaRPr lang="en-US" noProof="0"/>
          </a:p>
        </p:txBody>
      </p:sp>
      <p:sp>
        <p:nvSpPr>
          <p:cNvPr id="18" name="Text Placeholder 15"/>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endParaRPr lang="en-US" noProof="0"/>
          </a:p>
        </p:txBody>
      </p:sp>
      <p:sp>
        <p:nvSpPr>
          <p:cNvPr id="3" name="Content Placeholder 2"/>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endParaRPr lang="en-US" noProof="0"/>
          </a:p>
        </p:txBody>
      </p:sp>
      <p:sp>
        <p:nvSpPr>
          <p:cNvPr id="17" name="Text Placeholder 15"/>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endParaRPr lang="en-US" noProof="0"/>
          </a:p>
        </p:txBody>
      </p:sp>
      <p:sp>
        <p:nvSpPr>
          <p:cNvPr id="7" name="Date Placeholder 6"/>
          <p:cNvSpPr>
            <a:spLocks noGrp="1"/>
          </p:cNvSpPr>
          <p:nvPr>
            <p:ph type="dt" sz="half" idx="16"/>
          </p:nvPr>
        </p:nvSpPr>
        <p:spPr/>
        <p:txBody>
          <a:bodyPr/>
          <a:lstStyle/>
          <a:p>
            <a:r>
              <a:rPr lang="en-US" noProof="0"/>
              <a:t>20XX</a:t>
            </a:r>
            <a:endParaRPr lang="en-US" noProof="0"/>
          </a:p>
        </p:txBody>
      </p:sp>
      <p:sp>
        <p:nvSpPr>
          <p:cNvPr id="8" name="Footer Placeholder 7"/>
          <p:cNvSpPr>
            <a:spLocks noGrp="1"/>
          </p:cNvSpPr>
          <p:nvPr>
            <p:ph type="ftr" sz="quarter" idx="17"/>
          </p:nvPr>
        </p:nvSpPr>
        <p:spPr/>
        <p:txBody>
          <a:bodyPr/>
          <a:lstStyle/>
          <a:p>
            <a:r>
              <a:rPr lang="en-US" noProof="0"/>
              <a:t>Presentation title</a:t>
            </a:r>
            <a:endParaRPr lang="en-US" noProof="0"/>
          </a:p>
        </p:txBody>
      </p:sp>
      <p:sp>
        <p:nvSpPr>
          <p:cNvPr id="9" name="Slide Number Placeholder 8"/>
          <p:cNvSpPr>
            <a:spLocks noGrp="1"/>
          </p:cNvSpPr>
          <p:nvPr>
            <p:ph type="sldNum" sz="quarter" idx="18"/>
          </p:nvPr>
        </p:nvSpPr>
        <p:spPr/>
        <p:txBody>
          <a:bodyPr/>
          <a:lstStyle/>
          <a:p>
            <a:fld id="{8D0AFDD5-844D-364D-8AEC-50CF4D36D55D}" type="slidenum">
              <a:rPr lang="en-US" noProof="0" smtClean="0"/>
            </a:fld>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en-US" noProof="0"/>
          </a:p>
        </p:txBody>
      </p:sp>
      <p:sp>
        <p:nvSpPr>
          <p:cNvPr id="7" name="Google Shape;1149;p53"/>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23" name="Picture Placeholder 22"/>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28" name="Text Placeholder 26"/>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endParaRPr lang="en-US" noProof="0"/>
          </a:p>
        </p:txBody>
      </p:sp>
      <p:sp>
        <p:nvSpPr>
          <p:cNvPr id="29" name="Text Placeholder 24"/>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30" name="Picture Placeholder 22"/>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31" name="Text Placeholder 26"/>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endParaRPr lang="en-US" noProof="0"/>
          </a:p>
        </p:txBody>
      </p:sp>
      <p:sp>
        <p:nvSpPr>
          <p:cNvPr id="32" name="Text Placeholder 24"/>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33" name="Picture Placeholder 22"/>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34" name="Text Placeholder 26"/>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endParaRPr lang="en-US" noProof="0"/>
          </a:p>
        </p:txBody>
      </p:sp>
      <p:sp>
        <p:nvSpPr>
          <p:cNvPr id="35" name="Text Placeholder 24"/>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endParaRPr lang="en-US" noProof="0"/>
          </a:p>
        </p:txBody>
      </p:sp>
      <p:sp>
        <p:nvSpPr>
          <p:cNvPr id="36" name="Picture Placeholder 22"/>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37" name="Text Placeholder 26"/>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endParaRPr lang="en-US" noProof="0"/>
          </a:p>
        </p:txBody>
      </p:sp>
      <p:cxnSp>
        <p:nvCxnSpPr>
          <p:cNvPr id="47" name="Straight Connector 46"/>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fld>
            <a:endParaRPr lang="en-US" noProof="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noProof="0"/>
              <a:t>Presentation title</a:t>
            </a:r>
            <a:endParaRPr lang="en-US" noProof="0"/>
          </a:p>
        </p:txBody>
      </p:sp>
      <p:sp>
        <p:nvSpPr>
          <p:cNvPr id="3" name="Date Placeholder 2"/>
          <p:cNvSpPr>
            <a:spLocks noGrp="1"/>
          </p:cNvSpPr>
          <p:nvPr>
            <p:ph type="dt" sz="half" idx="10"/>
          </p:nvPr>
        </p:nvSpPr>
        <p:spPr/>
        <p:txBody>
          <a:bodyPr/>
          <a:lstStyle>
            <a:lvl1pPr>
              <a:defRPr>
                <a:solidFill>
                  <a:schemeClr val="bg1"/>
                </a:solidFill>
              </a:defRPr>
            </a:lvl1pPr>
          </a:lstStyle>
          <a:p>
            <a:r>
              <a:rPr lang="en-US" noProof="0"/>
              <a:t>20XX</a:t>
            </a:r>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p:cNvSpPr>
            <a:spLocks noGrp="1"/>
          </p:cNvSpPr>
          <p:nvPr>
            <p:ph type="title"/>
          </p:nvPr>
        </p:nvSpPr>
        <p:spPr/>
        <p:txBody>
          <a:bodyPr/>
          <a:lstStyle>
            <a:lvl1pPr>
              <a:defRPr>
                <a:solidFill>
                  <a:schemeClr val="tx1"/>
                </a:solidFill>
              </a:defRPr>
            </a:lvl1pPr>
          </a:lstStyle>
          <a:p>
            <a:r>
              <a:rPr lang="en-US" noProof="0"/>
              <a:t>Click to edit Master title style</a:t>
            </a:r>
            <a:endParaRPr lang="en-US" noProof="0"/>
          </a:p>
        </p:txBody>
      </p:sp>
      <p:sp>
        <p:nvSpPr>
          <p:cNvPr id="25" name="Text Placeholder 24"/>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23" name="Picture Placeholder 22"/>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28" name="Text Placeholder 26"/>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46" name="Text Placeholder 24"/>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57" name="Picture Placeholder 22"/>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47" name="Text Placeholder 26"/>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29" name="Text Placeholder 24"/>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30" name="Picture Placeholder 22"/>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31" name="Text Placeholder 26"/>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48" name="Text Placeholder 24"/>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49" name="Picture Placeholder 22"/>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50" name="Text Placeholder 26"/>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32" name="Text Placeholder 24"/>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33" name="Picture Placeholder 22"/>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34" name="Text Placeholder 26"/>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51" name="Text Placeholder 24"/>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52" name="Picture Placeholder 22"/>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53" name="Text Placeholder 26"/>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35" name="Text Placeholder 24"/>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36" name="Picture Placeholder 22"/>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37" name="Text Placeholder 26"/>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endParaRPr lang="en-US" noProof="0"/>
          </a:p>
        </p:txBody>
      </p:sp>
      <p:sp>
        <p:nvSpPr>
          <p:cNvPr id="54" name="Text Placeholder 24"/>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endParaRPr lang="en-US" noProof="0"/>
          </a:p>
        </p:txBody>
      </p:sp>
      <p:sp>
        <p:nvSpPr>
          <p:cNvPr id="55" name="Picture Placeholder 22"/>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endParaRPr lang="en-US" noProof="0"/>
          </a:p>
        </p:txBody>
      </p:sp>
      <p:sp>
        <p:nvSpPr>
          <p:cNvPr id="56" name="Text Placeholder 26"/>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endParaRPr lang="en-US" noProof="0"/>
          </a:p>
        </p:txBody>
      </p:sp>
      <p:sp>
        <p:nvSpPr>
          <p:cNvPr id="7" name="Google Shape;1247;p56"/>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endParaRPr lang="en-US" noProof="0"/>
          </a:p>
        </p:txBody>
      </p:sp>
      <p:sp>
        <p:nvSpPr>
          <p:cNvPr id="53" name="Text Placeholder 52"/>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endParaRPr lang="en-US" noProof="0"/>
          </a:p>
        </p:txBody>
      </p:sp>
      <p:sp>
        <p:nvSpPr>
          <p:cNvPr id="58" name="Text Placeholder 52"/>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endParaRPr lang="en-US" noProof="0"/>
          </a:p>
        </p:txBody>
      </p:sp>
      <p:sp>
        <p:nvSpPr>
          <p:cNvPr id="48" name="Picture Placeholder 46"/>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endParaRPr lang="en-US" noProof="0"/>
          </a:p>
        </p:txBody>
      </p:sp>
      <p:sp>
        <p:nvSpPr>
          <p:cNvPr id="54" name="Text Placeholder 52"/>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endParaRPr lang="en-US" noProof="0"/>
          </a:p>
        </p:txBody>
      </p:sp>
      <p:sp>
        <p:nvSpPr>
          <p:cNvPr id="59" name="Text Placeholder 52"/>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endParaRPr lang="en-US" noProof="0"/>
          </a:p>
        </p:txBody>
      </p:sp>
      <p:sp>
        <p:nvSpPr>
          <p:cNvPr id="49" name="Picture Placeholder 46"/>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endParaRPr lang="en-US" noProof="0"/>
          </a:p>
        </p:txBody>
      </p:sp>
      <p:sp>
        <p:nvSpPr>
          <p:cNvPr id="55" name="Text Placeholder 52"/>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endParaRPr lang="en-US" noProof="0"/>
          </a:p>
        </p:txBody>
      </p:sp>
      <p:sp>
        <p:nvSpPr>
          <p:cNvPr id="60" name="Text Placeholder 52"/>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endParaRPr lang="en-US" noProof="0"/>
          </a:p>
        </p:txBody>
      </p:sp>
      <p:sp>
        <p:nvSpPr>
          <p:cNvPr id="50" name="Picture Placeholder 46"/>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endParaRPr lang="en-US" noProof="0"/>
          </a:p>
        </p:txBody>
      </p:sp>
      <p:sp>
        <p:nvSpPr>
          <p:cNvPr id="56" name="Text Placeholder 52"/>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endParaRPr lang="en-US" noProof="0"/>
          </a:p>
        </p:txBody>
      </p:sp>
      <p:sp>
        <p:nvSpPr>
          <p:cNvPr id="61" name="Text Placeholder 52"/>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endParaRPr lang="en-US" noProof="0"/>
          </a:p>
        </p:txBody>
      </p:sp>
      <p:sp>
        <p:nvSpPr>
          <p:cNvPr id="51" name="Picture Placeholder 46"/>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endParaRPr lang="en-US" noProof="0"/>
          </a:p>
        </p:txBody>
      </p:sp>
      <p:sp>
        <p:nvSpPr>
          <p:cNvPr id="57" name="Text Placeholder 52"/>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endParaRPr lang="en-US" noProof="0"/>
          </a:p>
        </p:txBody>
      </p:sp>
      <p:sp>
        <p:nvSpPr>
          <p:cNvPr id="62" name="Text Placeholder 52"/>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endParaRPr lang="en-US" dirty="0"/>
          </a:p>
        </p:txBody>
      </p:sp>
      <p:sp>
        <p:nvSpPr>
          <p:cNvPr id="5" name="Footer Placeholder 4"/>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endParaRPr lang="en-US" dirty="0"/>
          </a:p>
        </p:txBody>
      </p:sp>
      <p:sp>
        <p:nvSpPr>
          <p:cNvPr id="6" name="Slide Number Placeholder 5"/>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fld>
            <a:endParaRPr lang="en-US" dirty="0"/>
          </a:p>
        </p:txBody>
      </p:sp>
      <p:cxnSp>
        <p:nvCxnSpPr>
          <p:cNvPr id="8" name="Straight Connector 7"/>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GIF"/></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7.jpe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1772920" y="1350010"/>
            <a:ext cx="4873752" cy="1709928"/>
          </a:xfrm>
        </p:spPr>
        <p:txBody>
          <a:bodyPr/>
          <a:lstStyle/>
          <a:p>
            <a:r>
              <a:rPr lang="sr-Cyrl-RS" sz="4400" dirty="0"/>
              <a:t>Рачунари</a:t>
            </a:r>
            <a:endParaRPr lang="sr-Cyrl-RS" sz="4400" dirty="0"/>
          </a:p>
        </p:txBody>
      </p:sp>
      <p:sp>
        <p:nvSpPr>
          <p:cNvPr id="26" name="Subtitle 25"/>
          <p:cNvSpPr>
            <a:spLocks noGrp="1"/>
          </p:cNvSpPr>
          <p:nvPr>
            <p:ph type="subTitle" idx="1"/>
          </p:nvPr>
        </p:nvSpPr>
        <p:spPr/>
        <p:txBody>
          <a:bodyPr/>
          <a:lstStyle/>
          <a:p>
            <a:endParaRPr lang="en-US" dirty="0"/>
          </a:p>
          <a:p>
            <a:endParaRPr lang="en-US" dirty="0"/>
          </a:p>
        </p:txBody>
      </p:sp>
      <p:sp>
        <p:nvSpPr>
          <p:cNvPr id="3" name="Picture Placeholder 2"/>
          <p:cNvSpPr>
            <a:spLocks noGrp="1"/>
          </p:cNvSpPr>
          <p:nvPr>
            <p:ph type="pic" sz="quarter" idx="10"/>
          </p:nvPr>
        </p:nvSpPr>
        <p:spPr/>
      </p:sp>
      <p:sp>
        <p:nvSpPr>
          <p:cNvPr id="2" name="Text Box 1"/>
          <p:cNvSpPr txBox="1"/>
          <p:nvPr/>
        </p:nvSpPr>
        <p:spPr>
          <a:xfrm>
            <a:off x="1047750" y="3535045"/>
            <a:ext cx="3656965" cy="645160"/>
          </a:xfrm>
          <a:prstGeom prst="rect">
            <a:avLst/>
          </a:prstGeom>
          <a:noFill/>
        </p:spPr>
        <p:txBody>
          <a:bodyPr wrap="square" rtlCol="0">
            <a:spAutoFit/>
          </a:bodyPr>
          <a:p>
            <a:r>
              <a:rPr lang="sr-Cyrl-RS" altLang="en-US"/>
              <a:t>Ученик: Хелена Петровић</a:t>
            </a:r>
            <a:endParaRPr lang="sr-Cyrl-RS" altLang="en-US"/>
          </a:p>
          <a:p>
            <a:r>
              <a:rPr lang="sr-Cyrl-RS" altLang="en-US"/>
              <a:t>Наставник: Петар Кокић</a:t>
            </a:r>
            <a:endParaRPr lang="sr-Cyrl-RS" altLang="en-US"/>
          </a:p>
        </p:txBody>
      </p:sp>
      <p:pic>
        <p:nvPicPr>
          <p:cNvPr id="100" name="Picture 99"/>
          <p:cNvPicPr/>
          <p:nvPr/>
        </p:nvPicPr>
        <p:blipFill>
          <a:blip r:embed="rId1"/>
          <a:stretch>
            <a:fillRect/>
          </a:stretch>
        </p:blipFill>
        <p:spPr>
          <a:xfrm>
            <a:off x="7246620" y="812165"/>
            <a:ext cx="3843020" cy="490601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a:t>Meet our team</a:t>
            </a:r>
            <a:endParaRPr lang="en-US" dirty="0"/>
          </a:p>
        </p:txBody>
      </p:sp>
      <p:sp>
        <p:nvSpPr>
          <p:cNvPr id="3" name="Text Placeholder 2"/>
          <p:cNvSpPr>
            <a:spLocks noGrp="1"/>
          </p:cNvSpPr>
          <p:nvPr>
            <p:ph type="body" sz="quarter" idx="14"/>
          </p:nvPr>
        </p:nvSpPr>
        <p:spPr/>
        <p:txBody>
          <a:bodyPr/>
          <a:lstStyle/>
          <a:p>
            <a:r>
              <a:rPr lang="en-US" dirty="0"/>
              <a:t>Takuma Hayashi</a:t>
            </a:r>
            <a:endParaRPr lang="en-US" dirty="0"/>
          </a:p>
        </p:txBody>
      </p:sp>
      <p:pic>
        <p:nvPicPr>
          <p:cNvPr id="22" name="Picture Placeholder 21" descr="Team member headshot"/>
          <p:cNvPicPr>
            <a:picLocks noGrp="1"/>
          </p:cNvPicPr>
          <p:nvPr>
            <p:ph type="pic" sz="quarter" idx="13"/>
          </p:nvPr>
        </p:nvPicPr>
        <p:blipFill rotWithShape="1">
          <a:blip r:embed="rId1"/>
          <a:srcRect l="484" r="484"/>
          <a:stretch>
            <a:fillRect/>
          </a:stretch>
        </p:blipFill>
        <p:spPr/>
      </p:pic>
      <p:sp>
        <p:nvSpPr>
          <p:cNvPr id="5" name="Text Placeholder 4"/>
          <p:cNvSpPr>
            <a:spLocks noGrp="1"/>
          </p:cNvSpPr>
          <p:nvPr>
            <p:ph type="body" sz="quarter" idx="15"/>
          </p:nvPr>
        </p:nvSpPr>
        <p:spPr/>
        <p:txBody>
          <a:bodyPr/>
          <a:lstStyle/>
          <a:p>
            <a:r>
              <a:rPr lang="en-US" dirty="0"/>
              <a:t>Presiden</a:t>
            </a:r>
            <a:r>
              <a:rPr lang="en-US" altLang="zh-CN" dirty="0"/>
              <a:t>t</a:t>
            </a:r>
            <a:endParaRPr lang="en-US" dirty="0"/>
          </a:p>
        </p:txBody>
      </p:sp>
      <p:sp>
        <p:nvSpPr>
          <p:cNvPr id="6" name="Text Placeholder 5"/>
          <p:cNvSpPr>
            <a:spLocks noGrp="1"/>
          </p:cNvSpPr>
          <p:nvPr>
            <p:ph type="body" sz="quarter" idx="16"/>
          </p:nvPr>
        </p:nvSpPr>
        <p:spPr/>
        <p:txBody>
          <a:bodyPr/>
          <a:lstStyle/>
          <a:p>
            <a:r>
              <a:rPr lang="en-US" dirty="0"/>
              <a:t>Mirjam Nilsson</a:t>
            </a:r>
            <a:endParaRPr lang="en-US" dirty="0"/>
          </a:p>
        </p:txBody>
      </p:sp>
      <p:pic>
        <p:nvPicPr>
          <p:cNvPr id="20" name="Picture Placeholder 19" descr="Team member headshot"/>
          <p:cNvPicPr>
            <a:picLocks noGrp="1"/>
          </p:cNvPicPr>
          <p:nvPr>
            <p:ph type="pic" sz="quarter" idx="17"/>
          </p:nvPr>
        </p:nvPicPr>
        <p:blipFill rotWithShape="1">
          <a:blip r:embed="rId2"/>
          <a:srcRect l="604" r="604"/>
          <a:stretch>
            <a:fillRect/>
          </a:stretch>
        </p:blipFill>
        <p:spPr/>
      </p:pic>
      <p:sp>
        <p:nvSpPr>
          <p:cNvPr id="8" name="Text Placeholder 7"/>
          <p:cNvSpPr>
            <a:spLocks noGrp="1"/>
          </p:cNvSpPr>
          <p:nvPr>
            <p:ph type="body" sz="quarter" idx="18"/>
          </p:nvPr>
        </p:nvSpPr>
        <p:spPr/>
        <p:txBody>
          <a:bodyPr/>
          <a:lstStyle/>
          <a:p>
            <a:r>
              <a:rPr lang="en-US" dirty="0"/>
              <a:t>Chief Executive Officer</a:t>
            </a:r>
            <a:endParaRPr lang="en-US" dirty="0"/>
          </a:p>
        </p:txBody>
      </p:sp>
      <p:sp>
        <p:nvSpPr>
          <p:cNvPr id="9" name="Text Placeholder 8"/>
          <p:cNvSpPr>
            <a:spLocks noGrp="1"/>
          </p:cNvSpPr>
          <p:nvPr>
            <p:ph type="body" sz="quarter" idx="19"/>
          </p:nvPr>
        </p:nvSpPr>
        <p:spPr/>
        <p:txBody>
          <a:bodyPr/>
          <a:lstStyle/>
          <a:p>
            <a:r>
              <a:rPr lang="en-US" dirty="0"/>
              <a:t>Flora Berggren</a:t>
            </a:r>
            <a:endParaRPr lang="en-US" dirty="0"/>
          </a:p>
        </p:txBody>
      </p:sp>
      <p:pic>
        <p:nvPicPr>
          <p:cNvPr id="18" name="Picture Placeholder 17" descr="Team member headshot"/>
          <p:cNvPicPr>
            <a:picLocks noGrp="1"/>
          </p:cNvPicPr>
          <p:nvPr>
            <p:ph type="pic" sz="quarter" idx="20"/>
          </p:nvPr>
        </p:nvPicPr>
        <p:blipFill rotWithShape="1">
          <a:blip r:embed="rId3"/>
          <a:srcRect l="604" r="604"/>
          <a:stretch>
            <a:fillRect/>
          </a:stretch>
        </p:blipFill>
        <p:spPr/>
      </p:pic>
      <p:sp>
        <p:nvSpPr>
          <p:cNvPr id="11" name="Text Placeholder 10"/>
          <p:cNvSpPr>
            <a:spLocks noGrp="1"/>
          </p:cNvSpPr>
          <p:nvPr>
            <p:ph type="body" sz="quarter" idx="21"/>
          </p:nvPr>
        </p:nvSpPr>
        <p:spPr/>
        <p:txBody>
          <a:bodyPr/>
          <a:lstStyle/>
          <a:p>
            <a:r>
              <a:rPr lang="en-US" dirty="0"/>
              <a:t>Chief Operations Officer</a:t>
            </a:r>
            <a:endParaRPr lang="en-US" dirty="0"/>
          </a:p>
        </p:txBody>
      </p:sp>
      <p:sp>
        <p:nvSpPr>
          <p:cNvPr id="12" name="Text Placeholder 11"/>
          <p:cNvSpPr>
            <a:spLocks noGrp="1"/>
          </p:cNvSpPr>
          <p:nvPr>
            <p:ph type="body" sz="quarter" idx="22"/>
          </p:nvPr>
        </p:nvSpPr>
        <p:spPr/>
        <p:txBody>
          <a:bodyPr/>
          <a:lstStyle/>
          <a:p>
            <a:r>
              <a:rPr lang="en-US" dirty="0"/>
              <a:t>Rajesh Santoshi</a:t>
            </a:r>
            <a:endParaRPr lang="en-US" dirty="0"/>
          </a:p>
        </p:txBody>
      </p:sp>
      <p:pic>
        <p:nvPicPr>
          <p:cNvPr id="16" name="Picture Placeholder 15" descr="Team member headshot"/>
          <p:cNvPicPr>
            <a:picLocks noGrp="1"/>
          </p:cNvPicPr>
          <p:nvPr>
            <p:ph type="pic" sz="quarter" idx="23"/>
          </p:nvPr>
        </p:nvPicPr>
        <p:blipFill rotWithShape="1">
          <a:blip r:embed="rId4"/>
          <a:srcRect l="598" r="598"/>
          <a:stretch>
            <a:fillRect/>
          </a:stretch>
        </p:blipFill>
        <p:spPr/>
      </p:pic>
      <p:sp>
        <p:nvSpPr>
          <p:cNvPr id="14" name="Text Placeholder 13"/>
          <p:cNvSpPr>
            <a:spLocks noGrp="1"/>
          </p:cNvSpPr>
          <p:nvPr>
            <p:ph type="body" sz="quarter" idx="24"/>
          </p:nvPr>
        </p:nvSpPr>
        <p:spPr/>
        <p:txBody>
          <a:bodyPr/>
          <a:lstStyle/>
          <a:p>
            <a:r>
              <a:rPr lang="en-US" dirty="0"/>
              <a:t>VP Marketing</a:t>
            </a:r>
            <a:endParaRPr lang="en-US" dirty="0"/>
          </a:p>
        </p:txBody>
      </p:sp>
      <p:sp>
        <p:nvSpPr>
          <p:cNvPr id="39" name="Slide Number Placeholder 38"/>
          <p:cNvSpPr>
            <a:spLocks noGrp="1"/>
          </p:cNvSpPr>
          <p:nvPr>
            <p:ph type="sldNum" sz="quarter" idx="12"/>
          </p:nvPr>
        </p:nvSpPr>
        <p:spPr/>
        <p:txBody>
          <a:bodyPr/>
          <a:lstStyle/>
          <a:p>
            <a:fld id="{8D0AFDD5-844D-364D-8AEC-50CF4D36D55D}" type="slidenum">
              <a:rPr lang="en-US" smtClean="0"/>
            </a:fld>
            <a:endParaRPr lang="en-US" dirty="0"/>
          </a:p>
        </p:txBody>
      </p:sp>
      <p:sp>
        <p:nvSpPr>
          <p:cNvPr id="38" name="Footer Placeholder 37"/>
          <p:cNvSpPr>
            <a:spLocks noGrp="1"/>
          </p:cNvSpPr>
          <p:nvPr>
            <p:ph type="ftr" sz="quarter" idx="11"/>
          </p:nvPr>
        </p:nvSpPr>
        <p:spPr/>
        <p:txBody>
          <a:bodyPr/>
          <a:lstStyle/>
          <a:p>
            <a:r>
              <a:rPr lang="en-US" dirty="0"/>
              <a:t>Presentation title</a:t>
            </a:r>
            <a:endParaRPr lang="en-US" dirty="0"/>
          </a:p>
        </p:txBody>
      </p:sp>
      <p:sp>
        <p:nvSpPr>
          <p:cNvPr id="37" name="Date Placeholder 36"/>
          <p:cNvSpPr>
            <a:spLocks noGrp="1"/>
          </p:cNvSpPr>
          <p:nvPr>
            <p:ph type="dt" sz="half" idx="10"/>
          </p:nvPr>
        </p:nvSpPr>
        <p:spPr/>
        <p:txBody>
          <a:bodyPr/>
          <a:lstStyle/>
          <a:p>
            <a:r>
              <a:rPr lang="en-US" dirty="0"/>
              <a:t>20XX</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a:t>Meet our extended team</a:t>
            </a:r>
            <a:endParaRPr lang="en-US" dirty="0"/>
          </a:p>
        </p:txBody>
      </p:sp>
      <p:sp>
        <p:nvSpPr>
          <p:cNvPr id="3" name="Text Placeholder 2"/>
          <p:cNvSpPr>
            <a:spLocks noGrp="1"/>
          </p:cNvSpPr>
          <p:nvPr>
            <p:ph type="body" sz="quarter" idx="14"/>
          </p:nvPr>
        </p:nvSpPr>
        <p:spPr/>
        <p:txBody>
          <a:bodyPr/>
          <a:lstStyle/>
          <a:p>
            <a:r>
              <a:rPr lang="en-US" dirty="0"/>
              <a:t>Takuma Hayashi</a:t>
            </a:r>
            <a:endParaRPr lang="en-US" dirty="0"/>
          </a:p>
        </p:txBody>
      </p:sp>
      <p:pic>
        <p:nvPicPr>
          <p:cNvPr id="229" name="Picture Placeholder 228" descr="Team member headshot&#10;"/>
          <p:cNvPicPr>
            <a:picLocks noGrp="1" noChangeAspect="1"/>
          </p:cNvPicPr>
          <p:nvPr>
            <p:ph type="pic" sz="quarter" idx="13"/>
          </p:nvPr>
        </p:nvPicPr>
        <p:blipFill rotWithShape="1">
          <a:blip r:embed="rId1"/>
          <a:srcRect l="580" r="580"/>
          <a:stretch>
            <a:fillRect/>
          </a:stretch>
        </p:blipFill>
        <p:spPr/>
      </p:pic>
      <p:sp>
        <p:nvSpPr>
          <p:cNvPr id="5" name="Text Placeholder 4"/>
          <p:cNvSpPr>
            <a:spLocks noGrp="1"/>
          </p:cNvSpPr>
          <p:nvPr>
            <p:ph type="body" sz="quarter" idx="15"/>
          </p:nvPr>
        </p:nvSpPr>
        <p:spPr/>
        <p:txBody>
          <a:bodyPr/>
          <a:lstStyle/>
          <a:p>
            <a:r>
              <a:rPr lang="en-US" dirty="0"/>
              <a:t>Presiden</a:t>
            </a:r>
            <a:r>
              <a:rPr lang="en-US" altLang="zh-CN" dirty="0"/>
              <a:t>t</a:t>
            </a:r>
            <a:endParaRPr lang="en-US" dirty="0"/>
          </a:p>
        </p:txBody>
      </p:sp>
      <p:sp>
        <p:nvSpPr>
          <p:cNvPr id="323" name="Text Placeholder 322"/>
          <p:cNvSpPr>
            <a:spLocks noGrp="1"/>
          </p:cNvSpPr>
          <p:nvPr>
            <p:ph type="body" sz="quarter" idx="25"/>
          </p:nvPr>
        </p:nvSpPr>
        <p:spPr/>
        <p:txBody>
          <a:bodyPr/>
          <a:lstStyle/>
          <a:p>
            <a:r>
              <a:rPr lang="en-US" dirty="0"/>
              <a:t>Graham Barne</a:t>
            </a:r>
            <a:r>
              <a:rPr lang="en-US" altLang="zh-CN" dirty="0"/>
              <a:t>s</a:t>
            </a:r>
            <a:endParaRPr lang="en-US" altLang="zh-CN" dirty="0"/>
          </a:p>
        </p:txBody>
      </p:sp>
      <p:pic>
        <p:nvPicPr>
          <p:cNvPr id="342" name="Picture Placeholder 341" descr="Team member headshot"/>
          <p:cNvPicPr>
            <a:picLocks noGrp="1" noChangeAspect="1"/>
          </p:cNvPicPr>
          <p:nvPr>
            <p:ph type="pic" sz="quarter" idx="36"/>
          </p:nvPr>
        </p:nvPicPr>
        <p:blipFill rotWithShape="1">
          <a:blip r:embed="rId2"/>
          <a:srcRect l="452" r="452"/>
          <a:stretch>
            <a:fillRect/>
          </a:stretch>
        </p:blipFill>
        <p:spPr/>
      </p:pic>
      <p:sp>
        <p:nvSpPr>
          <p:cNvPr id="324" name="Text Placeholder 323"/>
          <p:cNvSpPr>
            <a:spLocks noGrp="1"/>
          </p:cNvSpPr>
          <p:nvPr>
            <p:ph type="body" sz="quarter" idx="26"/>
          </p:nvPr>
        </p:nvSpPr>
        <p:spPr/>
        <p:txBody>
          <a:bodyPr/>
          <a:lstStyle/>
          <a:p>
            <a:r>
              <a:rPr lang="en-US" altLang="zh-CN" dirty="0"/>
              <a:t>VP</a:t>
            </a:r>
            <a:r>
              <a:rPr lang="zh-CN" altLang="en-US" dirty="0"/>
              <a:t> </a:t>
            </a:r>
            <a:r>
              <a:rPr lang="en-US" altLang="zh-CN" dirty="0"/>
              <a:t>Product</a:t>
            </a:r>
            <a:endParaRPr lang="en-US" altLang="zh-CN" dirty="0"/>
          </a:p>
          <a:p>
            <a:endParaRPr lang="en-US" dirty="0"/>
          </a:p>
        </p:txBody>
      </p:sp>
      <p:sp>
        <p:nvSpPr>
          <p:cNvPr id="6" name="Text Placeholder 5"/>
          <p:cNvSpPr>
            <a:spLocks noGrp="1"/>
          </p:cNvSpPr>
          <p:nvPr>
            <p:ph type="body" sz="quarter" idx="16"/>
          </p:nvPr>
        </p:nvSpPr>
        <p:spPr/>
        <p:txBody>
          <a:bodyPr/>
          <a:lstStyle/>
          <a:p>
            <a:r>
              <a:rPr lang="en-US" dirty="0"/>
              <a:t>Mirjam Nilsson</a:t>
            </a:r>
            <a:endParaRPr lang="en-US" dirty="0"/>
          </a:p>
        </p:txBody>
      </p:sp>
      <p:pic>
        <p:nvPicPr>
          <p:cNvPr id="336" name="Picture Placeholder 335" descr="Team member headshot&#10;"/>
          <p:cNvPicPr>
            <a:picLocks noGrp="1" noChangeAspect="1"/>
          </p:cNvPicPr>
          <p:nvPr>
            <p:ph type="pic" sz="quarter" idx="17"/>
          </p:nvPr>
        </p:nvPicPr>
        <p:blipFill rotWithShape="1">
          <a:blip r:embed="rId3"/>
          <a:srcRect l="452" r="452"/>
          <a:stretch>
            <a:fillRect/>
          </a:stretch>
        </p:blipFill>
        <p:spPr/>
      </p:pic>
      <p:sp>
        <p:nvSpPr>
          <p:cNvPr id="8" name="Text Placeholder 7"/>
          <p:cNvSpPr>
            <a:spLocks noGrp="1"/>
          </p:cNvSpPr>
          <p:nvPr>
            <p:ph type="body" sz="quarter" idx="18"/>
          </p:nvPr>
        </p:nvSpPr>
        <p:spPr/>
        <p:txBody>
          <a:bodyPr/>
          <a:lstStyle/>
          <a:p>
            <a:r>
              <a:rPr lang="en-US" dirty="0"/>
              <a:t>Chief Executive Officer</a:t>
            </a:r>
            <a:endParaRPr lang="en-US" dirty="0"/>
          </a:p>
        </p:txBody>
      </p:sp>
      <p:sp>
        <p:nvSpPr>
          <p:cNvPr id="325" name="Text Placeholder 324"/>
          <p:cNvSpPr>
            <a:spLocks noGrp="1"/>
          </p:cNvSpPr>
          <p:nvPr>
            <p:ph type="body" sz="quarter" idx="27"/>
          </p:nvPr>
        </p:nvSpPr>
        <p:spPr/>
        <p:txBody>
          <a:bodyPr/>
          <a:lstStyle/>
          <a:p>
            <a:r>
              <a:rPr lang="en-US" altLang="zh-CN" dirty="0"/>
              <a:t>Rowan Murphy</a:t>
            </a:r>
            <a:endParaRPr lang="en-US" altLang="zh-CN" dirty="0"/>
          </a:p>
        </p:txBody>
      </p:sp>
      <p:pic>
        <p:nvPicPr>
          <p:cNvPr id="344" name="Picture Placeholder 343" descr="Team member headshot&#10;"/>
          <p:cNvPicPr>
            <a:picLocks noGrp="1" noChangeAspect="1"/>
          </p:cNvPicPr>
          <p:nvPr>
            <p:ph type="pic" sz="quarter" idx="28"/>
          </p:nvPr>
        </p:nvPicPr>
        <p:blipFill rotWithShape="1">
          <a:blip r:embed="rId4"/>
          <a:srcRect l="452" r="452"/>
          <a:stretch>
            <a:fillRect/>
          </a:stretch>
        </p:blipFill>
        <p:spPr/>
      </p:pic>
      <p:sp>
        <p:nvSpPr>
          <p:cNvPr id="327" name="Text Placeholder 326"/>
          <p:cNvSpPr>
            <a:spLocks noGrp="1"/>
          </p:cNvSpPr>
          <p:nvPr>
            <p:ph type="body" sz="quarter" idx="29"/>
          </p:nvPr>
        </p:nvSpPr>
        <p:spPr/>
        <p:txBody>
          <a:bodyPr/>
          <a:lstStyle/>
          <a:p>
            <a:r>
              <a:rPr lang="en-US" altLang="zh-CN" dirty="0"/>
              <a:t>SEO Strategist</a:t>
            </a:r>
            <a:endParaRPr lang="en-US" altLang="zh-CN" dirty="0"/>
          </a:p>
          <a:p>
            <a:endParaRPr lang="en-US" dirty="0"/>
          </a:p>
        </p:txBody>
      </p:sp>
      <p:sp>
        <p:nvSpPr>
          <p:cNvPr id="9" name="Text Placeholder 8"/>
          <p:cNvSpPr>
            <a:spLocks noGrp="1"/>
          </p:cNvSpPr>
          <p:nvPr>
            <p:ph type="body" sz="quarter" idx="19"/>
          </p:nvPr>
        </p:nvSpPr>
        <p:spPr/>
        <p:txBody>
          <a:bodyPr/>
          <a:lstStyle/>
          <a:p>
            <a:r>
              <a:rPr lang="en-US" dirty="0"/>
              <a:t>Flora Berggren</a:t>
            </a:r>
            <a:endParaRPr lang="en-US" dirty="0"/>
          </a:p>
        </p:txBody>
      </p:sp>
      <p:pic>
        <p:nvPicPr>
          <p:cNvPr id="338" name="Picture Placeholder 337" descr="Team member headshot&#10;"/>
          <p:cNvPicPr>
            <a:picLocks noGrp="1" noChangeAspect="1"/>
          </p:cNvPicPr>
          <p:nvPr>
            <p:ph type="pic" sz="quarter" idx="20"/>
          </p:nvPr>
        </p:nvPicPr>
        <p:blipFill rotWithShape="1">
          <a:blip r:embed="rId5"/>
          <a:srcRect l="572" r="572"/>
          <a:stretch>
            <a:fillRect/>
          </a:stretch>
        </p:blipFill>
        <p:spPr/>
      </p:pic>
      <p:sp>
        <p:nvSpPr>
          <p:cNvPr id="11" name="Text Placeholder 10"/>
          <p:cNvSpPr>
            <a:spLocks noGrp="1"/>
          </p:cNvSpPr>
          <p:nvPr>
            <p:ph type="body" sz="quarter" idx="21"/>
          </p:nvPr>
        </p:nvSpPr>
        <p:spPr/>
        <p:txBody>
          <a:bodyPr/>
          <a:lstStyle/>
          <a:p>
            <a:r>
              <a:rPr lang="en-US" dirty="0"/>
              <a:t>Chief Operations Officer</a:t>
            </a:r>
            <a:endParaRPr lang="en-US" dirty="0"/>
          </a:p>
        </p:txBody>
      </p:sp>
      <p:sp>
        <p:nvSpPr>
          <p:cNvPr id="328" name="Text Placeholder 327"/>
          <p:cNvSpPr>
            <a:spLocks noGrp="1"/>
          </p:cNvSpPr>
          <p:nvPr>
            <p:ph type="body" sz="quarter" idx="30"/>
          </p:nvPr>
        </p:nvSpPr>
        <p:spPr/>
        <p:txBody>
          <a:bodyPr/>
          <a:lstStyle/>
          <a:p>
            <a:r>
              <a:rPr lang="en-US" altLang="zh-CN" dirty="0"/>
              <a:t>Elizabeth Moore</a:t>
            </a:r>
            <a:endParaRPr lang="en-US" altLang="zh-CN" dirty="0"/>
          </a:p>
        </p:txBody>
      </p:sp>
      <p:pic>
        <p:nvPicPr>
          <p:cNvPr id="346" name="Picture Placeholder 345" descr="Team member headshot&#10;"/>
          <p:cNvPicPr>
            <a:picLocks noGrp="1" noChangeAspect="1"/>
          </p:cNvPicPr>
          <p:nvPr>
            <p:ph type="pic" sz="quarter" idx="31"/>
          </p:nvPr>
        </p:nvPicPr>
        <p:blipFill rotWithShape="1">
          <a:blip r:embed="rId6"/>
          <a:srcRect l="572" r="572"/>
          <a:stretch>
            <a:fillRect/>
          </a:stretch>
        </p:blipFill>
        <p:spPr/>
      </p:pic>
      <p:sp>
        <p:nvSpPr>
          <p:cNvPr id="330" name="Text Placeholder 329"/>
          <p:cNvSpPr>
            <a:spLocks noGrp="1"/>
          </p:cNvSpPr>
          <p:nvPr>
            <p:ph type="body" sz="quarter" idx="32"/>
          </p:nvPr>
        </p:nvSpPr>
        <p:spPr/>
        <p:txBody>
          <a:bodyPr/>
          <a:lstStyle/>
          <a:p>
            <a:r>
              <a:rPr lang="en-US" altLang="zh-CN" dirty="0"/>
              <a:t>Product Designer</a:t>
            </a:r>
            <a:endParaRPr lang="en-US" altLang="zh-CN" dirty="0"/>
          </a:p>
          <a:p>
            <a:endParaRPr lang="en-US" dirty="0"/>
          </a:p>
        </p:txBody>
      </p:sp>
      <p:sp>
        <p:nvSpPr>
          <p:cNvPr id="12" name="Text Placeholder 11"/>
          <p:cNvSpPr>
            <a:spLocks noGrp="1"/>
          </p:cNvSpPr>
          <p:nvPr>
            <p:ph type="body" sz="quarter" idx="22"/>
          </p:nvPr>
        </p:nvSpPr>
        <p:spPr/>
        <p:txBody>
          <a:bodyPr/>
          <a:lstStyle/>
          <a:p>
            <a:r>
              <a:rPr lang="en-US" dirty="0"/>
              <a:t>Rajesh Santoshi</a:t>
            </a:r>
            <a:endParaRPr lang="en-US" dirty="0"/>
          </a:p>
        </p:txBody>
      </p:sp>
      <p:pic>
        <p:nvPicPr>
          <p:cNvPr id="340" name="Picture Placeholder 339" descr="Team member headshot&#10;"/>
          <p:cNvPicPr>
            <a:picLocks noGrp="1" noChangeAspect="1"/>
          </p:cNvPicPr>
          <p:nvPr>
            <p:ph type="pic" sz="quarter" idx="23"/>
          </p:nvPr>
        </p:nvPicPr>
        <p:blipFill rotWithShape="1">
          <a:blip r:embed="rId7"/>
          <a:srcRect l="604" r="604"/>
          <a:stretch>
            <a:fillRect/>
          </a:stretch>
        </p:blipFill>
        <p:spPr/>
      </p:pic>
      <p:sp>
        <p:nvSpPr>
          <p:cNvPr id="14" name="Text Placeholder 13"/>
          <p:cNvSpPr>
            <a:spLocks noGrp="1"/>
          </p:cNvSpPr>
          <p:nvPr>
            <p:ph type="body" sz="quarter" idx="24"/>
          </p:nvPr>
        </p:nvSpPr>
        <p:spPr/>
        <p:txBody>
          <a:bodyPr/>
          <a:lstStyle/>
          <a:p>
            <a:r>
              <a:rPr lang="en-US" dirty="0"/>
              <a:t>VP Marketing</a:t>
            </a:r>
            <a:endParaRPr lang="en-US" dirty="0"/>
          </a:p>
        </p:txBody>
      </p:sp>
      <p:sp>
        <p:nvSpPr>
          <p:cNvPr id="331" name="Text Placeholder 330"/>
          <p:cNvSpPr>
            <a:spLocks noGrp="1"/>
          </p:cNvSpPr>
          <p:nvPr>
            <p:ph type="body" sz="quarter" idx="33"/>
          </p:nvPr>
        </p:nvSpPr>
        <p:spPr/>
        <p:txBody>
          <a:bodyPr/>
          <a:lstStyle/>
          <a:p>
            <a:r>
              <a:rPr lang="en-US" altLang="zh-CN" dirty="0"/>
              <a:t>Robin Kline</a:t>
            </a:r>
            <a:endParaRPr lang="en-US" altLang="zh-CN" dirty="0"/>
          </a:p>
        </p:txBody>
      </p:sp>
      <p:pic>
        <p:nvPicPr>
          <p:cNvPr id="348" name="Picture Placeholder 347" descr="Team member headshot&#10;"/>
          <p:cNvPicPr>
            <a:picLocks noGrp="1" noChangeAspect="1"/>
          </p:cNvPicPr>
          <p:nvPr>
            <p:ph type="pic" sz="quarter" idx="34"/>
          </p:nvPr>
        </p:nvPicPr>
        <p:blipFill rotWithShape="1">
          <a:blip r:embed="rId8"/>
          <a:srcRect l="484" r="484"/>
          <a:stretch>
            <a:fillRect/>
          </a:stretch>
        </p:blipFill>
        <p:spPr/>
      </p:pic>
      <p:sp>
        <p:nvSpPr>
          <p:cNvPr id="333" name="Text Placeholder 332"/>
          <p:cNvSpPr>
            <a:spLocks noGrp="1"/>
          </p:cNvSpPr>
          <p:nvPr>
            <p:ph type="body" sz="quarter" idx="35"/>
          </p:nvPr>
        </p:nvSpPr>
        <p:spPr/>
        <p:txBody>
          <a:bodyPr/>
          <a:lstStyle/>
          <a:p>
            <a:r>
              <a:rPr lang="en-US" altLang="zh-CN" dirty="0"/>
              <a:t>Content Developer</a:t>
            </a:r>
            <a:endParaRPr lang="en-US" altLang="zh-CN"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product launch </a:t>
            </a:r>
            <a:endParaRPr lang="en-US" dirty="0"/>
          </a:p>
        </p:txBody>
      </p:sp>
      <p:pic>
        <p:nvPicPr>
          <p:cNvPr id="82" name="Picture Placeholder 81" descr="blueprint icon"/>
          <p:cNvPicPr>
            <a:picLocks noGrp="1" noChangeAspect="1"/>
          </p:cNvPicPr>
          <p:nvPr>
            <p:ph type="pic" sz="quarter" idx="10"/>
          </p:nvPr>
        </p:nvPicPr>
        <p:blipFill rotWithShape="1">
          <a:blip r:embed="rId1"/>
          <a:srcRect/>
          <a:stretch>
            <a:fillRect/>
          </a:stretch>
        </p:blipFill>
        <p:spPr/>
      </p:pic>
      <p:sp>
        <p:nvSpPr>
          <p:cNvPr id="8" name="Text Placeholder 7"/>
          <p:cNvSpPr>
            <a:spLocks noGrp="1"/>
          </p:cNvSpPr>
          <p:nvPr>
            <p:ph type="body" sz="quarter" idx="15"/>
          </p:nvPr>
        </p:nvSpPr>
        <p:spPr/>
        <p:txBody>
          <a:bodyPr/>
          <a:lstStyle/>
          <a:p>
            <a:r>
              <a:rPr lang="en-US" dirty="0"/>
              <a:t>Planning</a:t>
            </a:r>
            <a:endParaRPr lang="en-US" dirty="0"/>
          </a:p>
        </p:txBody>
      </p:sp>
      <p:sp>
        <p:nvSpPr>
          <p:cNvPr id="13" name="Text Placeholder 12"/>
          <p:cNvSpPr>
            <a:spLocks noGrp="1"/>
          </p:cNvSpPr>
          <p:nvPr>
            <p:ph type="body" sz="quarter" idx="20"/>
          </p:nvPr>
        </p:nvSpPr>
        <p:spPr/>
        <p:txBody>
          <a:bodyPr/>
          <a:lstStyle/>
          <a:p>
            <a:r>
              <a:rPr lang="en-US" dirty="0"/>
              <a:t>Synergize scalable</a:t>
            </a:r>
            <a:r>
              <a:rPr lang="zh-CN" altLang="en-US"/>
              <a:t> </a:t>
            </a:r>
            <a:r>
              <a:rPr lang="en-US" dirty="0"/>
              <a:t>e-commerce</a:t>
            </a:r>
            <a:endParaRPr lang="en-US" dirty="0"/>
          </a:p>
          <a:p>
            <a:endParaRPr lang="en-US" dirty="0"/>
          </a:p>
        </p:txBody>
      </p:sp>
      <p:pic>
        <p:nvPicPr>
          <p:cNvPr id="84" name="Picture Placeholder 83" descr="easel icon"/>
          <p:cNvPicPr>
            <a:picLocks noGrp="1" noChangeAspect="1"/>
          </p:cNvPicPr>
          <p:nvPr>
            <p:ph type="pic" sz="quarter" idx="11"/>
          </p:nvPr>
        </p:nvPicPr>
        <p:blipFill rotWithShape="1">
          <a:blip r:embed="rId2"/>
          <a:srcRect/>
          <a:stretch>
            <a:fillRect/>
          </a:stretch>
        </p:blipFill>
        <p:spPr/>
      </p:pic>
      <p:sp>
        <p:nvSpPr>
          <p:cNvPr id="9" name="Text Placeholder 8"/>
          <p:cNvSpPr>
            <a:spLocks noGrp="1"/>
          </p:cNvSpPr>
          <p:nvPr>
            <p:ph type="body" sz="quarter" idx="16"/>
          </p:nvPr>
        </p:nvSpPr>
        <p:spPr/>
        <p:txBody>
          <a:bodyPr/>
          <a:lstStyle/>
          <a:p>
            <a:r>
              <a:rPr lang="en-US" dirty="0"/>
              <a:t>Marketing</a:t>
            </a:r>
            <a:endParaRPr lang="en-US" dirty="0"/>
          </a:p>
        </p:txBody>
      </p:sp>
      <p:sp>
        <p:nvSpPr>
          <p:cNvPr id="14" name="Text Placeholder 13"/>
          <p:cNvSpPr>
            <a:spLocks noGrp="1"/>
          </p:cNvSpPr>
          <p:nvPr>
            <p:ph type="body" sz="quarter" idx="21"/>
          </p:nvPr>
        </p:nvSpPr>
        <p:spPr/>
        <p:txBody>
          <a:bodyPr/>
          <a:lstStyle/>
          <a:p>
            <a:r>
              <a:rPr lang="en-US" dirty="0"/>
              <a:t>Disseminate standardized metrics</a:t>
            </a:r>
            <a:endParaRPr lang="en-US" dirty="0"/>
          </a:p>
          <a:p>
            <a:endParaRPr lang="en-US" dirty="0"/>
          </a:p>
        </p:txBody>
      </p:sp>
      <p:pic>
        <p:nvPicPr>
          <p:cNvPr id="86" name="Picture Placeholder 85" descr="ruler icon"/>
          <p:cNvPicPr>
            <a:picLocks noGrp="1" noChangeAspect="1"/>
          </p:cNvPicPr>
          <p:nvPr>
            <p:ph type="pic" sz="quarter" idx="12"/>
          </p:nvPr>
        </p:nvPicPr>
        <p:blipFill rotWithShape="1">
          <a:blip r:embed="rId3"/>
          <a:srcRect/>
          <a:stretch>
            <a:fillRect/>
          </a:stretch>
        </p:blipFill>
        <p:spPr/>
      </p:pic>
      <p:sp>
        <p:nvSpPr>
          <p:cNvPr id="10" name="Text Placeholder 9"/>
          <p:cNvSpPr>
            <a:spLocks noGrp="1"/>
          </p:cNvSpPr>
          <p:nvPr>
            <p:ph type="body" sz="quarter" idx="17"/>
          </p:nvPr>
        </p:nvSpPr>
        <p:spPr/>
        <p:txBody>
          <a:bodyPr/>
          <a:lstStyle/>
          <a:p>
            <a:r>
              <a:rPr lang="en-US" dirty="0"/>
              <a:t>Design</a:t>
            </a:r>
            <a:endParaRPr lang="en-US" dirty="0"/>
          </a:p>
        </p:txBody>
      </p:sp>
      <p:sp>
        <p:nvSpPr>
          <p:cNvPr id="15" name="Text Placeholder 14"/>
          <p:cNvSpPr>
            <a:spLocks noGrp="1"/>
          </p:cNvSpPr>
          <p:nvPr>
            <p:ph type="body" sz="quarter" idx="22"/>
          </p:nvPr>
        </p:nvSpPr>
        <p:spPr/>
        <p:txBody>
          <a:bodyPr/>
          <a:lstStyle/>
          <a:p>
            <a:r>
              <a:rPr lang="en-US" dirty="0"/>
              <a:t>Coordinate</a:t>
            </a:r>
            <a:r>
              <a:rPr lang="zh-CN" altLang="en-US" dirty="0"/>
              <a:t> </a:t>
            </a:r>
            <a:r>
              <a:rPr lang="en-US" dirty="0"/>
              <a:t>e-business applications</a:t>
            </a:r>
            <a:endParaRPr lang="en-US" dirty="0"/>
          </a:p>
        </p:txBody>
      </p:sp>
      <p:pic>
        <p:nvPicPr>
          <p:cNvPr id="88" name="Picture Placeholder 87" descr="strategy icon"/>
          <p:cNvPicPr>
            <a:picLocks noGrp="1" noChangeAspect="1"/>
          </p:cNvPicPr>
          <p:nvPr>
            <p:ph type="pic" sz="quarter" idx="13"/>
          </p:nvPr>
        </p:nvPicPr>
        <p:blipFill rotWithShape="1">
          <a:blip r:embed="rId4"/>
          <a:srcRect t="476" b="476"/>
          <a:stretch>
            <a:fillRect/>
          </a:stretch>
        </p:blipFill>
        <p:spPr/>
      </p:pic>
      <p:sp>
        <p:nvSpPr>
          <p:cNvPr id="11" name="Text Placeholder 10"/>
          <p:cNvSpPr>
            <a:spLocks noGrp="1"/>
          </p:cNvSpPr>
          <p:nvPr>
            <p:ph type="body" sz="quarter" idx="18"/>
          </p:nvPr>
        </p:nvSpPr>
        <p:spPr/>
        <p:txBody>
          <a:bodyPr/>
          <a:lstStyle/>
          <a:p>
            <a:r>
              <a:rPr lang="en-US" dirty="0"/>
              <a:t>Strategy</a:t>
            </a:r>
            <a:endParaRPr lang="en-US" dirty="0"/>
          </a:p>
        </p:txBody>
      </p:sp>
      <p:sp>
        <p:nvSpPr>
          <p:cNvPr id="16" name="Text Placeholder 15"/>
          <p:cNvSpPr>
            <a:spLocks noGrp="1"/>
          </p:cNvSpPr>
          <p:nvPr>
            <p:ph type="body" sz="quarter" idx="23"/>
          </p:nvPr>
        </p:nvSpPr>
        <p:spPr/>
        <p:txBody>
          <a:bodyPr/>
          <a:lstStyle/>
          <a:p>
            <a:r>
              <a:rPr lang="en-US" dirty="0"/>
              <a:t>Foster holistically superior methodologies</a:t>
            </a:r>
            <a:endParaRPr lang="en-US" dirty="0"/>
          </a:p>
          <a:p>
            <a:endParaRPr lang="en-US" dirty="0"/>
          </a:p>
        </p:txBody>
      </p:sp>
      <p:pic>
        <p:nvPicPr>
          <p:cNvPr id="90" name="Picture Placeholder 89" descr="airplane icon"/>
          <p:cNvPicPr>
            <a:picLocks noGrp="1" noChangeAspect="1"/>
          </p:cNvPicPr>
          <p:nvPr>
            <p:ph type="pic" sz="quarter" idx="14"/>
          </p:nvPr>
        </p:nvPicPr>
        <p:blipFill rotWithShape="1">
          <a:blip r:embed="rId5"/>
          <a:srcRect/>
          <a:stretch>
            <a:fillRect/>
          </a:stretch>
        </p:blipFill>
        <p:spPr/>
      </p:pic>
      <p:sp>
        <p:nvSpPr>
          <p:cNvPr id="12" name="Text Placeholder 11"/>
          <p:cNvSpPr>
            <a:spLocks noGrp="1"/>
          </p:cNvSpPr>
          <p:nvPr>
            <p:ph type="body" sz="quarter" idx="19"/>
          </p:nvPr>
        </p:nvSpPr>
        <p:spPr/>
        <p:txBody>
          <a:bodyPr/>
          <a:lstStyle/>
          <a:p>
            <a:r>
              <a:rPr lang="en-US" dirty="0"/>
              <a:t>Launch</a:t>
            </a:r>
            <a:endParaRPr lang="en-US" dirty="0"/>
          </a:p>
        </p:txBody>
      </p:sp>
      <p:sp>
        <p:nvSpPr>
          <p:cNvPr id="17" name="Text Placeholder 16"/>
          <p:cNvSpPr>
            <a:spLocks noGrp="1"/>
          </p:cNvSpPr>
          <p:nvPr>
            <p:ph type="body" sz="quarter" idx="24"/>
          </p:nvPr>
        </p:nvSpPr>
        <p:spPr/>
        <p:txBody>
          <a:bodyPr/>
          <a:lstStyle/>
          <a:p>
            <a:r>
              <a:rPr lang="en-US" dirty="0"/>
              <a:t>Deploy strategic networks with compelling</a:t>
            </a:r>
            <a:r>
              <a:rPr lang="zh-CN" altLang="en-US"/>
              <a:t> </a:t>
            </a:r>
            <a:r>
              <a:rPr lang="en-US" dirty="0"/>
              <a:t>e-business needs</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Timeline</a:t>
            </a:r>
            <a:endParaRPr lang="en-US" dirty="0"/>
          </a:p>
        </p:txBody>
      </p:sp>
      <p:sp>
        <p:nvSpPr>
          <p:cNvPr id="2" name="Text Placeholder 1"/>
          <p:cNvSpPr>
            <a:spLocks noGrp="1"/>
          </p:cNvSpPr>
          <p:nvPr>
            <p:ph type="body" sz="quarter" idx="13"/>
          </p:nvPr>
        </p:nvSpPr>
        <p:spPr/>
        <p:txBody>
          <a:bodyPr/>
          <a:lstStyle/>
          <a:p>
            <a:r>
              <a:rPr lang="en-US" dirty="0"/>
              <a:t>Sep 20XX</a:t>
            </a:r>
            <a:endParaRPr lang="en-US" dirty="0"/>
          </a:p>
          <a:p>
            <a:pPr lvl="1"/>
            <a:r>
              <a:rPr lang="en-US" altLang="zh-CN" dirty="0"/>
              <a:t>Synergize scalable </a:t>
            </a:r>
            <a:br>
              <a:rPr lang="en-US" altLang="zh-CN" dirty="0"/>
            </a:br>
            <a:r>
              <a:rPr lang="en-US" altLang="zh-CN" dirty="0"/>
              <a:t>e-commerce</a:t>
            </a:r>
            <a:endParaRPr lang="en-US" altLang="zh-CN" dirty="0"/>
          </a:p>
        </p:txBody>
      </p:sp>
      <p:sp>
        <p:nvSpPr>
          <p:cNvPr id="4" name="Text Placeholder 3"/>
          <p:cNvSpPr>
            <a:spLocks noGrp="1"/>
          </p:cNvSpPr>
          <p:nvPr>
            <p:ph type="body" sz="quarter" idx="15"/>
          </p:nvPr>
        </p:nvSpPr>
        <p:spPr/>
        <p:txBody>
          <a:bodyPr/>
          <a:lstStyle/>
          <a:p>
            <a:r>
              <a:rPr lang="en-US" dirty="0"/>
              <a:t>Jan 20XX</a:t>
            </a:r>
            <a:endParaRPr lang="en-US" dirty="0"/>
          </a:p>
          <a:p>
            <a:pPr lvl="1"/>
            <a:r>
              <a:rPr lang="en-US" altLang="zh-CN" dirty="0"/>
              <a:t>Coordinate e-business applications</a:t>
            </a:r>
            <a:endParaRPr lang="en-US" altLang="zh-CN" dirty="0"/>
          </a:p>
          <a:p>
            <a:endParaRPr lang="en-US" dirty="0"/>
          </a:p>
        </p:txBody>
      </p:sp>
      <p:sp>
        <p:nvSpPr>
          <p:cNvPr id="6" name="Text Placeholder 5"/>
          <p:cNvSpPr>
            <a:spLocks noGrp="1"/>
          </p:cNvSpPr>
          <p:nvPr>
            <p:ph type="body" sz="quarter" idx="17"/>
          </p:nvPr>
        </p:nvSpPr>
        <p:spPr/>
        <p:txBody>
          <a:bodyPr/>
          <a:lstStyle/>
          <a:p>
            <a:r>
              <a:rPr lang="en-US" dirty="0"/>
              <a:t>May 20XX</a:t>
            </a:r>
            <a:endParaRPr lang="en-US" dirty="0"/>
          </a:p>
          <a:p>
            <a:pPr lvl="1"/>
            <a:r>
              <a:rPr lang="en-US" altLang="zh-CN" dirty="0"/>
              <a:t>Deploy strategy networks with compelling e-business needs</a:t>
            </a:r>
            <a:endParaRPr lang="en-US" altLang="zh-CN" dirty="0"/>
          </a:p>
          <a:p>
            <a:endParaRPr lang="en-US" dirty="0"/>
          </a:p>
        </p:txBody>
      </p:sp>
      <p:sp>
        <p:nvSpPr>
          <p:cNvPr id="3" name="Text Placeholder 2"/>
          <p:cNvSpPr>
            <a:spLocks noGrp="1"/>
          </p:cNvSpPr>
          <p:nvPr>
            <p:ph type="body" sz="quarter" idx="14"/>
          </p:nvPr>
        </p:nvSpPr>
        <p:spPr/>
        <p:txBody>
          <a:bodyPr/>
          <a:lstStyle/>
          <a:p>
            <a:r>
              <a:rPr lang="en-US" dirty="0"/>
              <a:t>Nov 20XX</a:t>
            </a:r>
            <a:endParaRPr lang="en-US" dirty="0"/>
          </a:p>
          <a:p>
            <a:pPr lvl="1"/>
            <a:r>
              <a:rPr lang="en-US" altLang="zh-CN" dirty="0"/>
              <a:t>Disseminate standardized </a:t>
            </a:r>
            <a:br>
              <a:rPr lang="en-US" altLang="zh-CN" dirty="0"/>
            </a:br>
            <a:r>
              <a:rPr lang="en-US" altLang="zh-CN" dirty="0"/>
              <a:t>metrics</a:t>
            </a:r>
            <a:endParaRPr lang="en-US" altLang="zh-CN" dirty="0"/>
          </a:p>
          <a:p>
            <a:endParaRPr lang="en-US" dirty="0"/>
          </a:p>
        </p:txBody>
      </p:sp>
      <p:sp>
        <p:nvSpPr>
          <p:cNvPr id="5" name="Text Placeholder 4"/>
          <p:cNvSpPr>
            <a:spLocks noGrp="1"/>
          </p:cNvSpPr>
          <p:nvPr>
            <p:ph type="body" sz="quarter" idx="16"/>
          </p:nvPr>
        </p:nvSpPr>
        <p:spPr/>
        <p:txBody>
          <a:bodyPr/>
          <a:lstStyle/>
          <a:p>
            <a:r>
              <a:rPr lang="en-US" dirty="0"/>
              <a:t>Mar 20XX</a:t>
            </a:r>
            <a:endParaRPr lang="en-US" dirty="0"/>
          </a:p>
          <a:p>
            <a:pPr lvl="1"/>
            <a:r>
              <a:rPr lang="en-US" altLang="zh-CN" dirty="0"/>
              <a:t>Foster holistically superior methodologies</a:t>
            </a:r>
            <a:endParaRPr lang="en-US" altLang="zh-CN"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focus</a:t>
            </a:r>
            <a:endParaRPr lang="en-US" dirty="0"/>
          </a:p>
        </p:txBody>
      </p:sp>
      <p:sp>
        <p:nvSpPr>
          <p:cNvPr id="13" name="Text Placeholder 12"/>
          <p:cNvSpPr>
            <a:spLocks noGrp="1"/>
          </p:cNvSpPr>
          <p:nvPr>
            <p:ph type="body" idx="1"/>
          </p:nvPr>
        </p:nvSpPr>
        <p:spPr/>
        <p:txBody>
          <a:bodyPr/>
          <a:lstStyle/>
          <a:p>
            <a:r>
              <a:rPr lang="en-US" dirty="0"/>
              <a:t>B2B market </a:t>
            </a:r>
            <a:br>
              <a:rPr lang="en-US" dirty="0"/>
            </a:br>
            <a:r>
              <a:rPr lang="en-US" dirty="0"/>
              <a:t>scenarios​</a:t>
            </a:r>
            <a:endParaRPr lang="en-US" dirty="0"/>
          </a:p>
        </p:txBody>
      </p:sp>
      <p:sp>
        <p:nvSpPr>
          <p:cNvPr id="20" name="Content Placeholder 19"/>
          <p:cNvSpPr>
            <a:spLocks noGrp="1"/>
          </p:cNvSpPr>
          <p:nvPr>
            <p:ph sz="half" idx="2"/>
          </p:nvPr>
        </p:nvSpPr>
        <p:spPr/>
        <p:txBody>
          <a:bodyPr/>
          <a:lstStyle/>
          <a:p>
            <a:r>
              <a:rPr lang="en-US" dirty="0"/>
              <a:t>Develop winning strategies to keep ahead of the competition</a:t>
            </a:r>
            <a:endParaRPr lang="en-US" dirty="0"/>
          </a:p>
          <a:p>
            <a:r>
              <a:rPr lang="en-US" dirty="0"/>
              <a:t>Capitalize on low-hanging fruit to identify a ballpark value</a:t>
            </a:r>
            <a:endParaRPr lang="en-US" dirty="0"/>
          </a:p>
          <a:p>
            <a:r>
              <a:rPr lang="en-US" dirty="0"/>
              <a:t>Visualize customer directed convergence</a:t>
            </a:r>
            <a:endParaRPr lang="en-US" dirty="0"/>
          </a:p>
        </p:txBody>
      </p:sp>
      <p:sp>
        <p:nvSpPr>
          <p:cNvPr id="15" name="Text Placeholder 14"/>
          <p:cNvSpPr>
            <a:spLocks noGrp="1"/>
          </p:cNvSpPr>
          <p:nvPr>
            <p:ph type="body" sz="quarter" idx="3"/>
          </p:nvPr>
        </p:nvSpPr>
        <p:spPr/>
        <p:txBody>
          <a:bodyPr/>
          <a:lstStyle/>
          <a:p>
            <a:r>
              <a:rPr lang="en-US" dirty="0"/>
              <a:t>Cloud-based opportunities</a:t>
            </a:r>
            <a:endParaRPr lang="en-US" dirty="0"/>
          </a:p>
        </p:txBody>
      </p:sp>
      <p:sp>
        <p:nvSpPr>
          <p:cNvPr id="21" name="Content Placeholder 20"/>
          <p:cNvSpPr>
            <a:spLocks noGrp="1"/>
          </p:cNvSpPr>
          <p:nvPr>
            <p:ph sz="half" idx="13"/>
          </p:nvPr>
        </p:nvSpPr>
        <p:spPr/>
        <p:txBody>
          <a:bodyPr/>
          <a:lstStyle/>
          <a:p>
            <a:r>
              <a:rPr lang="en-US" dirty="0"/>
              <a:t>Iterative approaches to corporate strategy</a:t>
            </a:r>
            <a:endParaRPr lang="en-US" dirty="0"/>
          </a:p>
          <a:p>
            <a:r>
              <a:rPr lang="en-US" dirty="0"/>
              <a:t>Establish a management framework from the inside</a:t>
            </a:r>
            <a:endParaRPr lang="en-US" dirty="0"/>
          </a:p>
        </p:txBody>
      </p:sp>
      <p:sp>
        <p:nvSpPr>
          <p:cNvPr id="29" name="Slide Number Placeholder 28"/>
          <p:cNvSpPr>
            <a:spLocks noGrp="1"/>
          </p:cNvSpPr>
          <p:nvPr>
            <p:ph type="sldNum" sz="quarter" idx="12"/>
          </p:nvPr>
        </p:nvSpPr>
        <p:spPr/>
        <p:txBody>
          <a:bodyPr/>
          <a:lstStyle/>
          <a:p>
            <a:fld id="{8D0AFDD5-844D-364D-8AEC-50CF4D36D55D}" type="slidenum">
              <a:rPr lang="en-US" smtClean="0"/>
            </a:fld>
            <a:endParaRPr lang="en-US" dirty="0"/>
          </a:p>
        </p:txBody>
      </p:sp>
      <p:sp>
        <p:nvSpPr>
          <p:cNvPr id="28" name="Footer Placeholder 27"/>
          <p:cNvSpPr>
            <a:spLocks noGrp="1"/>
          </p:cNvSpPr>
          <p:nvPr>
            <p:ph type="ftr" sz="quarter" idx="11"/>
          </p:nvPr>
        </p:nvSpPr>
        <p:spPr/>
        <p:txBody>
          <a:bodyPr/>
          <a:lstStyle/>
          <a:p>
            <a:r>
              <a:rPr lang="en-US" dirty="0"/>
              <a:t>Presentation title</a:t>
            </a:r>
            <a:endParaRPr lang="en-US" dirty="0"/>
          </a:p>
        </p:txBody>
      </p:sp>
      <p:sp>
        <p:nvSpPr>
          <p:cNvPr id="27" name="Date Placeholder 26"/>
          <p:cNvSpPr>
            <a:spLocks noGrp="1"/>
          </p:cNvSpPr>
          <p:nvPr>
            <p:ph type="dt" sz="half" idx="10"/>
          </p:nvPr>
        </p:nvSpPr>
        <p:spPr/>
        <p:txBody>
          <a:bodyPr/>
          <a:lstStyle/>
          <a:p>
            <a:r>
              <a:rPr lang="en-US" dirty="0"/>
              <a:t>20XX</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get there​</a:t>
            </a:r>
            <a:endParaRPr lang="en-US" dirty="0"/>
          </a:p>
        </p:txBody>
      </p:sp>
      <p:sp>
        <p:nvSpPr>
          <p:cNvPr id="3" name="Text Placeholder 2"/>
          <p:cNvSpPr>
            <a:spLocks noGrp="1"/>
          </p:cNvSpPr>
          <p:nvPr>
            <p:ph type="body" sz="quarter" idx="14"/>
          </p:nvPr>
        </p:nvSpPr>
        <p:spPr/>
        <p:txBody>
          <a:bodyPr/>
          <a:lstStyle/>
          <a:p>
            <a:r>
              <a:rPr lang="en-US" dirty="0"/>
              <a:t>ROI​</a:t>
            </a:r>
            <a:endParaRPr lang="en-US" dirty="0"/>
          </a:p>
        </p:txBody>
      </p:sp>
      <p:sp>
        <p:nvSpPr>
          <p:cNvPr id="6" name="Content Placeholder 5"/>
          <p:cNvSpPr>
            <a:spLocks noGrp="1"/>
          </p:cNvSpPr>
          <p:nvPr>
            <p:ph sz="half" idx="2"/>
          </p:nvPr>
        </p:nvSpPr>
        <p:spPr/>
        <p:txBody>
          <a:bodyPr/>
          <a:lstStyle/>
          <a:p>
            <a:r>
              <a:rPr lang="en-US" dirty="0"/>
              <a:t>Envision multimedia-based expertise and cross-media growth strategies​</a:t>
            </a:r>
            <a:br>
              <a:rPr lang="en-US" dirty="0"/>
            </a:br>
            <a:br>
              <a:rPr lang="en-US" dirty="0"/>
            </a:br>
            <a:r>
              <a:rPr lang="en-US" dirty="0"/>
              <a:t>Visualize quality intellectual capital​</a:t>
            </a:r>
            <a:br>
              <a:rPr lang="en-US" dirty="0"/>
            </a:br>
            <a:br>
              <a:rPr lang="en-US" dirty="0"/>
            </a:br>
            <a:r>
              <a:rPr lang="en-US" dirty="0"/>
              <a:t>Engage worldwide methodologies with web-enabled technologies​</a:t>
            </a:r>
            <a:br>
              <a:rPr lang="en-US" dirty="0"/>
            </a:br>
            <a:r>
              <a:rPr lang="en-US" dirty="0"/>
              <a:t>​</a:t>
            </a:r>
            <a:endParaRPr lang="en-US" dirty="0"/>
          </a:p>
          <a:p>
            <a:endParaRPr lang="en-US" dirty="0"/>
          </a:p>
        </p:txBody>
      </p:sp>
      <p:sp>
        <p:nvSpPr>
          <p:cNvPr id="4" name="Text Placeholder 3"/>
          <p:cNvSpPr>
            <a:spLocks noGrp="1"/>
          </p:cNvSpPr>
          <p:nvPr>
            <p:ph type="body" sz="quarter" idx="16"/>
          </p:nvPr>
        </p:nvSpPr>
        <p:spPr/>
        <p:txBody>
          <a:bodyPr/>
          <a:lstStyle/>
          <a:p>
            <a:r>
              <a:rPr lang="en-US" dirty="0"/>
              <a:t>Niche markets</a:t>
            </a:r>
            <a:endParaRPr lang="en-US" dirty="0"/>
          </a:p>
        </p:txBody>
      </p:sp>
      <p:sp>
        <p:nvSpPr>
          <p:cNvPr id="7" name="Content Placeholder 6"/>
          <p:cNvSpPr>
            <a:spLocks noGrp="1"/>
          </p:cNvSpPr>
          <p:nvPr>
            <p:ph sz="half" idx="13"/>
          </p:nvPr>
        </p:nvSpPr>
        <p:spPr/>
        <p:txBody>
          <a:bodyPr/>
          <a:lstStyle/>
          <a:p>
            <a:r>
              <a:rPr lang="en-US" dirty="0"/>
              <a:t>Pursue scalable customer service through sustainable strategies​</a:t>
            </a:r>
            <a:br>
              <a:rPr lang="en-US" dirty="0"/>
            </a:br>
            <a:br>
              <a:rPr lang="en-US" dirty="0"/>
            </a:br>
            <a:r>
              <a:rPr lang="en-US" dirty="0"/>
              <a:t>Engage top-line web services with cutting-edge deliverables​</a:t>
            </a:r>
            <a:endParaRPr lang="en-US" dirty="0"/>
          </a:p>
          <a:p>
            <a:endParaRPr lang="en-US" dirty="0"/>
          </a:p>
        </p:txBody>
      </p:sp>
      <p:sp>
        <p:nvSpPr>
          <p:cNvPr id="5" name="Text Placeholder 4"/>
          <p:cNvSpPr>
            <a:spLocks noGrp="1"/>
          </p:cNvSpPr>
          <p:nvPr>
            <p:ph type="body" sz="quarter" idx="19"/>
          </p:nvPr>
        </p:nvSpPr>
        <p:spPr/>
        <p:txBody>
          <a:bodyPr/>
          <a:lstStyle/>
          <a:p>
            <a:r>
              <a:rPr lang="en-US" dirty="0"/>
              <a:t>Supply chains​</a:t>
            </a:r>
            <a:endParaRPr lang="en-US" dirty="0"/>
          </a:p>
        </p:txBody>
      </p:sp>
      <p:sp>
        <p:nvSpPr>
          <p:cNvPr id="8" name="Content Placeholder 7"/>
          <p:cNvSpPr>
            <a:spLocks noGrp="1"/>
          </p:cNvSpPr>
          <p:nvPr>
            <p:ph sz="half" idx="20"/>
          </p:nvPr>
        </p:nvSpPr>
        <p:spPr/>
        <p:txBody>
          <a:bodyPr/>
          <a:lstStyle/>
          <a:p>
            <a:r>
              <a:rPr lang="en-US" dirty="0"/>
              <a:t>Cultivate one-to-one customer service with robust ideas​</a:t>
            </a:r>
            <a:br>
              <a:rPr lang="en-US" dirty="0"/>
            </a:br>
            <a:br>
              <a:rPr lang="en-US" dirty="0"/>
            </a:br>
            <a:r>
              <a:rPr lang="en-US" dirty="0"/>
              <a:t>Maximize timely deliverables for real-time schemas</a:t>
            </a:r>
            <a:endParaRPr lang="en-US" dirty="0"/>
          </a:p>
          <a:p>
            <a:endParaRPr lang="en-US" dirty="0"/>
          </a:p>
        </p:txBody>
      </p:sp>
      <p:sp>
        <p:nvSpPr>
          <p:cNvPr id="32" name="Slide Number Placeholder 31"/>
          <p:cNvSpPr>
            <a:spLocks noGrp="1"/>
          </p:cNvSpPr>
          <p:nvPr>
            <p:ph type="sldNum" sz="quarter" idx="12"/>
          </p:nvPr>
        </p:nvSpPr>
        <p:spPr/>
        <p:txBody>
          <a:bodyPr/>
          <a:lstStyle/>
          <a:p>
            <a:fld id="{8D0AFDD5-844D-364D-8AEC-50CF4D36D55D}" type="slidenum">
              <a:rPr lang="en-US" smtClean="0"/>
            </a:fld>
            <a:endParaRPr lang="en-US" dirty="0"/>
          </a:p>
        </p:txBody>
      </p:sp>
      <p:sp>
        <p:nvSpPr>
          <p:cNvPr id="31" name="Footer Placeholder 30"/>
          <p:cNvSpPr>
            <a:spLocks noGrp="1"/>
          </p:cNvSpPr>
          <p:nvPr>
            <p:ph type="ftr" sz="quarter" idx="11"/>
          </p:nvPr>
        </p:nvSpPr>
        <p:spPr/>
        <p:txBody>
          <a:bodyPr/>
          <a:lstStyle/>
          <a:p>
            <a:r>
              <a:rPr lang="en-US" dirty="0"/>
              <a:t>Presentation title</a:t>
            </a:r>
            <a:endParaRPr lang="en-US" dirty="0"/>
          </a:p>
        </p:txBody>
      </p:sp>
      <p:sp>
        <p:nvSpPr>
          <p:cNvPr id="30" name="Date Placeholder 29"/>
          <p:cNvSpPr>
            <a:spLocks noGrp="1"/>
          </p:cNvSpPr>
          <p:nvPr>
            <p:ph type="dt" sz="half" idx="10"/>
          </p:nvPr>
        </p:nvSpPr>
        <p:spPr/>
        <p:txBody>
          <a:bodyPr/>
          <a:lstStyle/>
          <a:p>
            <a:r>
              <a:rPr lang="en-US" dirty="0"/>
              <a:t>20XX</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Summary</a:t>
            </a:r>
            <a:br>
              <a:rPr lang="en-US" dirty="0"/>
            </a:br>
            <a:endParaRPr lang="en-US" dirty="0"/>
          </a:p>
        </p:txBody>
      </p:sp>
      <p:pic>
        <p:nvPicPr>
          <p:cNvPr id="12" name="Picture Placeholder 11" descr="Shoulder bag with golden chain on plain background"/>
          <p:cNvPicPr>
            <a:picLocks noGrp="1" noChangeAspect="1"/>
          </p:cNvPicPr>
          <p:nvPr>
            <p:ph type="pic" sz="quarter" idx="13"/>
          </p:nvPr>
        </p:nvPicPr>
        <p:blipFill rotWithShape="1">
          <a:blip r:embed="rId1"/>
          <a:srcRect l="223" r="223"/>
          <a:stretch>
            <a:fillRect/>
          </a:stretch>
        </p:blipFill>
        <p:spPr/>
      </p:pic>
      <p:sp>
        <p:nvSpPr>
          <p:cNvPr id="3" name="Content Placeholder 2"/>
          <p:cNvSpPr>
            <a:spLocks noGrp="1"/>
          </p:cNvSpPr>
          <p:nvPr>
            <p:ph idx="1"/>
          </p:nvPr>
        </p:nvSpPr>
        <p:spPr/>
        <p:txBody>
          <a:bodyPr/>
          <a:lstStyle/>
          <a:p>
            <a:r>
              <a:rPr lang="en-US" altLang="zh-CN" dirty="0"/>
              <a:t>At Contoso, we believe in giving 110%. By using our next-generation data architecture, we help organizations virtually manage agile workflows. We thrive because of our market knowledge and great team behind our product. As our CEO says, “Efficiencies will come from proactively transforming how we do business.”</a:t>
            </a:r>
            <a:endParaRPr lang="en-US" altLang="zh-CN" dirty="0"/>
          </a:p>
          <a:p>
            <a:endParaRPr lang="en-US" dirty="0"/>
          </a:p>
        </p:txBody>
      </p:sp>
      <p:sp>
        <p:nvSpPr>
          <p:cNvPr id="15" name="Slide Number Placeholder 14"/>
          <p:cNvSpPr>
            <a:spLocks noGrp="1"/>
          </p:cNvSpPr>
          <p:nvPr>
            <p:ph type="sldNum" sz="quarter" idx="12"/>
          </p:nvPr>
        </p:nvSpPr>
        <p:spPr/>
        <p:txBody>
          <a:bodyPr/>
          <a:lstStyle/>
          <a:p>
            <a:fld id="{8D0AFDD5-844D-364D-8AEC-50CF4D36D55D}" type="slidenum">
              <a:rPr lang="en-US" smtClean="0"/>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ctrTitle"/>
          </p:nvPr>
        </p:nvSpPr>
        <p:spPr/>
        <p:txBody>
          <a:bodyPr/>
          <a:lstStyle/>
          <a:p>
            <a:r>
              <a:rPr lang="en-US" dirty="0"/>
              <a:t>Thank you</a:t>
            </a:r>
            <a:endParaRPr lang="en-US" dirty="0"/>
          </a:p>
        </p:txBody>
      </p:sp>
      <p:sp>
        <p:nvSpPr>
          <p:cNvPr id="25" name="Subtitle 24"/>
          <p:cNvSpPr>
            <a:spLocks noGrp="1"/>
          </p:cNvSpPr>
          <p:nvPr>
            <p:ph type="subTitle" idx="1"/>
          </p:nvPr>
        </p:nvSpPr>
        <p:spPr/>
        <p:txBody>
          <a:bodyPr/>
          <a:lstStyle/>
          <a:p>
            <a:r>
              <a:rPr lang="en-US" dirty="0"/>
              <a:t>Mirjam Nilsson</a:t>
            </a:r>
            <a:endParaRPr lang="en-US" dirty="0"/>
          </a:p>
          <a:p>
            <a:r>
              <a:rPr lang="en-US" dirty="0"/>
              <a:t>mirjam@contoso.com</a:t>
            </a:r>
            <a:endParaRPr lang="en-US" dirty="0"/>
          </a:p>
          <a:p>
            <a:r>
              <a:rPr lang="en-US" dirty="0"/>
              <a:t>www.contoso.com</a:t>
            </a:r>
            <a:endParaRPr lang="en-US" dirty="0"/>
          </a:p>
          <a:p>
            <a:endParaRPr lang="en-US" dirty="0"/>
          </a:p>
          <a:p>
            <a:endParaRPr lang="en-US" dirty="0"/>
          </a:p>
        </p:txBody>
      </p:sp>
      <p:pic>
        <p:nvPicPr>
          <p:cNvPr id="33" name="Picture Placeholder 32" descr="Opened package with a pink shirt in it"/>
          <p:cNvPicPr>
            <a:picLocks noGrp="1" noChangeAspect="1"/>
          </p:cNvPicPr>
          <p:nvPr>
            <p:ph type="pic" sz="quarter" idx="10"/>
          </p:nvPr>
        </p:nvPicPr>
        <p:blipFill rotWithShape="1">
          <a:blip r:embed="rId1"/>
          <a:srcRect t="7" b="7"/>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835785" y="1049020"/>
            <a:ext cx="4873625" cy="831215"/>
          </a:xfrm>
        </p:spPr>
        <p:txBody>
          <a:bodyPr/>
          <a:p>
            <a:r>
              <a:rPr lang="sr-Cyrl-RS" altLang="en-US" sz="4800"/>
              <a:t>Садржај</a:t>
            </a:r>
            <a:endParaRPr lang="sr-Cyrl-RS" altLang="en-US" sz="4800"/>
          </a:p>
        </p:txBody>
      </p:sp>
      <p:sp>
        <p:nvSpPr>
          <p:cNvPr id="3" name="Subtitle 2"/>
          <p:cNvSpPr>
            <a:spLocks noGrp="1"/>
          </p:cNvSpPr>
          <p:nvPr>
            <p:ph type="subTitle" idx="1"/>
          </p:nvPr>
        </p:nvSpPr>
        <p:spPr>
          <a:xfrm>
            <a:off x="1463040" y="2110105"/>
            <a:ext cx="4873625" cy="3207385"/>
          </a:xfrm>
        </p:spPr>
        <p:txBody>
          <a:bodyPr/>
          <a:p>
            <a:r>
              <a:rPr lang="sr-Cyrl-RS" altLang="en-US"/>
              <a:t>-Уводни део</a:t>
            </a:r>
            <a:endParaRPr lang="sr-Cyrl-RS" altLang="en-US"/>
          </a:p>
          <a:p>
            <a:r>
              <a:rPr lang="sr-Cyrl-RS" altLang="en-US"/>
              <a:t>-Шта је то рачунар?</a:t>
            </a:r>
            <a:endParaRPr lang="sr-Cyrl-RS" altLang="en-US"/>
          </a:p>
          <a:p>
            <a:r>
              <a:rPr lang="sr-Cyrl-RS" altLang="en-US"/>
              <a:t>-</a:t>
            </a:r>
            <a:r>
              <a:rPr lang="sr-Cyrl-RS" altLang="en-US">
                <a:sym typeface="+mn-ea"/>
              </a:rPr>
              <a:t>Врсте рачунара</a:t>
            </a:r>
            <a:endParaRPr lang="sr-Cyrl-RS" altLang="en-US">
              <a:sym typeface="+mn-ea"/>
            </a:endParaRPr>
          </a:p>
          <a:p>
            <a:r>
              <a:rPr lang="sr-Cyrl-RS" altLang="en-US"/>
              <a:t>-Делови рачунара</a:t>
            </a:r>
            <a:endParaRPr lang="sr-Cyrl-RS" altLang="en-US"/>
          </a:p>
          <a:p>
            <a:r>
              <a:rPr lang="sr-Cyrl-RS" altLang="en-US"/>
              <a:t>-Монитор,матична плоча,централни процесор</a:t>
            </a:r>
            <a:endParaRPr lang="sr-Cyrl-RS" altLang="en-US"/>
          </a:p>
          <a:p>
            <a:r>
              <a:rPr lang="sr-Cyrl-RS" altLang="en-US"/>
              <a:t>-Тастатура,миш</a:t>
            </a:r>
            <a:endParaRPr lang="sr-Cyrl-RS" altLang="en-US"/>
          </a:p>
        </p:txBody>
      </p:sp>
      <p:sp>
        <p:nvSpPr>
          <p:cNvPr id="4" name="Picture Placeholder 3"/>
          <p:cNvSpPr>
            <a:spLocks noGrp="1"/>
          </p:cNvSpPr>
          <p:nvPr>
            <p:ph type="pic" sz="quarter" idx="10"/>
          </p:nvPr>
        </p:nvSpPr>
        <p:spPr/>
      </p:sp>
      <p:pic>
        <p:nvPicPr>
          <p:cNvPr id="112" name="Picture 111"/>
          <p:cNvPicPr/>
          <p:nvPr/>
        </p:nvPicPr>
        <p:blipFill>
          <a:blip r:embed="rId1"/>
          <a:stretch>
            <a:fillRect/>
          </a:stretch>
        </p:blipFill>
        <p:spPr>
          <a:xfrm>
            <a:off x="6493510" y="812165"/>
            <a:ext cx="4587875" cy="491871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463040" y="835660"/>
            <a:ext cx="5567045" cy="1106170"/>
          </a:xfrm>
        </p:spPr>
        <p:txBody>
          <a:bodyPr/>
          <a:p>
            <a:r>
              <a:rPr lang="sr-Cyrl-RS" altLang="en-US" sz="3600"/>
              <a:t>Убодни део</a:t>
            </a:r>
            <a:endParaRPr lang="sr-Cyrl-RS" altLang="en-US" sz="3600"/>
          </a:p>
        </p:txBody>
      </p:sp>
      <p:sp>
        <p:nvSpPr>
          <p:cNvPr id="3" name="Subtitle 2"/>
          <p:cNvSpPr>
            <a:spLocks noGrp="1"/>
          </p:cNvSpPr>
          <p:nvPr>
            <p:ph type="subTitle" idx="1"/>
          </p:nvPr>
        </p:nvSpPr>
        <p:spPr>
          <a:xfrm>
            <a:off x="1463040" y="1958975"/>
            <a:ext cx="4873625" cy="2686685"/>
          </a:xfrm>
        </p:spPr>
        <p:txBody>
          <a:bodyPr/>
          <a:p>
            <a:r>
              <a:rPr lang="sr-Cyrl-RS" altLang="en-US"/>
              <a:t>-</a:t>
            </a:r>
            <a:r>
              <a:rPr lang="sr-Cyrl-RS" altLang="en-US" sz="2400"/>
              <a:t> У овој презентацији сазнаће те све што се тиче рачунара, његову поделу, историју рачунара,његову будућност,шта је то хардвер, софтвер...</a:t>
            </a:r>
            <a:endParaRPr lang="sr-Cyrl-RS" altLang="en-US" sz="2400"/>
          </a:p>
        </p:txBody>
      </p:sp>
      <p:sp>
        <p:nvSpPr>
          <p:cNvPr id="4" name="Picture Placeholder 3"/>
          <p:cNvSpPr>
            <a:spLocks noGrp="1"/>
          </p:cNvSpPr>
          <p:nvPr>
            <p:ph type="pic" sz="quarter" idx="10"/>
          </p:nvPr>
        </p:nvSpPr>
        <p:spPr/>
      </p:sp>
      <p:pic>
        <p:nvPicPr>
          <p:cNvPr id="100" name="Picture 99"/>
          <p:cNvPicPr/>
          <p:nvPr/>
        </p:nvPicPr>
        <p:blipFill>
          <a:blip r:embed="rId1"/>
          <a:stretch>
            <a:fillRect/>
          </a:stretch>
        </p:blipFill>
        <p:spPr>
          <a:xfrm>
            <a:off x="7756525" y="1454785"/>
            <a:ext cx="3544570" cy="374205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0015" y="1087755"/>
            <a:ext cx="5038090" cy="1057910"/>
          </a:xfrm>
        </p:spPr>
        <p:txBody>
          <a:bodyPr/>
          <a:lstStyle/>
          <a:p>
            <a:br>
              <a:rPr lang="en-US" dirty="0">
                <a:sym typeface="DM Sans Medium"/>
              </a:rPr>
            </a:br>
            <a:endParaRPr lang="en-US" dirty="0"/>
          </a:p>
        </p:txBody>
      </p:sp>
      <p:sp>
        <p:nvSpPr>
          <p:cNvPr id="4" name="Content Placeholder 3"/>
          <p:cNvSpPr>
            <a:spLocks noGrp="1"/>
          </p:cNvSpPr>
          <p:nvPr>
            <p:ph idx="1"/>
          </p:nvPr>
        </p:nvSpPr>
        <p:spPr/>
        <p:txBody>
          <a:bodyPr/>
          <a:lstStyle/>
          <a:p>
            <a:endParaRPr lang="en-US" dirty="0"/>
          </a:p>
          <a:p>
            <a:endParaRPr lang="en-US" dirty="0"/>
          </a:p>
        </p:txBody>
      </p:sp>
      <p:sp>
        <p:nvSpPr>
          <p:cNvPr id="7" name="Slide Number Placeholder 6"/>
          <p:cNvSpPr>
            <a:spLocks noGrp="1"/>
          </p:cNvSpPr>
          <p:nvPr>
            <p:ph type="sldNum" sz="quarter" idx="12"/>
          </p:nvPr>
        </p:nvSpPr>
        <p:spPr>
          <a:xfrm>
            <a:off x="3962400" y="6400904"/>
            <a:ext cx="365760" cy="246888"/>
          </a:xfrm>
        </p:spPr>
        <p:txBody>
          <a:bodyPr/>
          <a:lstStyle/>
          <a:p>
            <a:fld id="{8D0AFDD5-844D-364D-8AEC-50CF4D36D55D}" type="slidenum">
              <a:rPr lang="en-US" smtClean="0"/>
            </a:fld>
            <a:endParaRPr lang="en-US" dirty="0"/>
          </a:p>
        </p:txBody>
      </p:sp>
      <p:sp>
        <p:nvSpPr>
          <p:cNvPr id="2" name="Picture Placeholder 1"/>
          <p:cNvSpPr/>
          <p:nvPr>
            <p:ph type="pic" sz="quarter" idx="13"/>
          </p:nvPr>
        </p:nvSpPr>
        <p:spPr/>
      </p:sp>
      <p:sp>
        <p:nvSpPr>
          <p:cNvPr id="6" name="Text Box 5"/>
          <p:cNvSpPr txBox="1"/>
          <p:nvPr/>
        </p:nvSpPr>
        <p:spPr>
          <a:xfrm>
            <a:off x="1675765" y="1087755"/>
            <a:ext cx="5185410" cy="615315"/>
          </a:xfrm>
          <a:prstGeom prst="rect">
            <a:avLst/>
          </a:prstGeom>
          <a:noFill/>
        </p:spPr>
        <p:txBody>
          <a:bodyPr wrap="square" rtlCol="0">
            <a:noAutofit/>
          </a:bodyPr>
          <a:p>
            <a:r>
              <a:rPr lang="sr-Cyrl-RS" altLang="en-US" sz="2400">
                <a:latin typeface="+mj-lt"/>
                <a:cs typeface="+mj-lt"/>
                <a:sym typeface="+mn-ea"/>
              </a:rPr>
              <a:t>Ш</a:t>
            </a:r>
            <a:r>
              <a:rPr lang="sr-Cyrl-RS" altLang="en-US" sz="2400">
                <a:latin typeface="+mj-lt"/>
                <a:cs typeface="+mj-lt"/>
              </a:rPr>
              <a:t>та је то рачунар?</a:t>
            </a:r>
            <a:endParaRPr lang="sr-Cyrl-RS" altLang="en-US" sz="2400">
              <a:latin typeface="+mj-lt"/>
              <a:cs typeface="+mj-lt"/>
            </a:endParaRPr>
          </a:p>
        </p:txBody>
      </p:sp>
      <p:sp>
        <p:nvSpPr>
          <p:cNvPr id="8" name="Text Box 7"/>
          <p:cNvSpPr txBox="1"/>
          <p:nvPr/>
        </p:nvSpPr>
        <p:spPr>
          <a:xfrm>
            <a:off x="1022985" y="2152650"/>
            <a:ext cx="5838190" cy="443230"/>
          </a:xfrm>
          <a:prstGeom prst="rect">
            <a:avLst/>
          </a:prstGeom>
          <a:noFill/>
        </p:spPr>
        <p:txBody>
          <a:bodyPr wrap="square" rtlCol="0">
            <a:noAutofit/>
          </a:bodyPr>
          <a:p>
            <a:r>
              <a:rPr lang="sr-Cyrl-RS" altLang="en-US" sz="2400"/>
              <a:t>-</a:t>
            </a:r>
            <a:r>
              <a:rPr lang="en-US" sz="2400"/>
              <a:t>Рачунар </a:t>
            </a:r>
            <a:r>
              <a:rPr lang="sr-Cyrl-RS" altLang="en-US" sz="2400"/>
              <a:t>је</a:t>
            </a:r>
            <a:r>
              <a:rPr lang="en-US" sz="2400"/>
              <a:t> сложени уређај који служи за извршавање математичких операција или контролних операција које се могу изразити у нумеричком или логичком облику. Рачунари су састављени од компонената које обављају једноставније, јасно одређене функције. Комплексна интеракција тих компонената омогућава рачунар да обрађује информације.</a:t>
            </a:r>
            <a:endParaRPr lang="en-US" sz="2400"/>
          </a:p>
        </p:txBody>
      </p:sp>
      <p:pic>
        <p:nvPicPr>
          <p:cNvPr id="101" name="Picture 100"/>
          <p:cNvPicPr/>
          <p:nvPr/>
        </p:nvPicPr>
        <p:blipFill>
          <a:blip r:embed="rId1"/>
          <a:stretch>
            <a:fillRect/>
          </a:stretch>
        </p:blipFill>
        <p:spPr>
          <a:xfrm>
            <a:off x="8297545" y="1751965"/>
            <a:ext cx="3900805" cy="450977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4400" dirty="0"/>
              <a:t>Врсте рачунара</a:t>
            </a:r>
            <a:endParaRPr lang="sr-Cyrl-RS" sz="4400" dirty="0"/>
          </a:p>
        </p:txBody>
      </p:sp>
      <p:sp>
        <p:nvSpPr>
          <p:cNvPr id="3" name="Text Placeholder 2"/>
          <p:cNvSpPr>
            <a:spLocks noGrp="1"/>
          </p:cNvSpPr>
          <p:nvPr>
            <p:ph type="body" sz="quarter" idx="13"/>
          </p:nvPr>
        </p:nvSpPr>
        <p:spPr>
          <a:xfrm>
            <a:off x="2671381" y="4648708"/>
            <a:ext cx="1622425" cy="1622425"/>
          </a:xfrm>
        </p:spPr>
        <p:txBody>
          <a:bodyPr/>
          <a:lstStyle/>
          <a:p>
            <a:r>
              <a:rPr lang="sr-Cyrl-RS" altLang="en-US" sz="1800" dirty="0">
                <a:latin typeface="+mn-lt"/>
                <a:cs typeface="+mn-lt"/>
              </a:rPr>
              <a:t>Лаптоп</a:t>
            </a:r>
            <a:endParaRPr lang="sr-Cyrl-RS" altLang="en-US" sz="1800" dirty="0">
              <a:latin typeface="+mn-lt"/>
              <a:cs typeface="+mn-lt"/>
            </a:endParaRPr>
          </a:p>
        </p:txBody>
      </p:sp>
      <p:sp>
        <p:nvSpPr>
          <p:cNvPr id="4" name="Text Placeholder 3"/>
          <p:cNvSpPr>
            <a:spLocks noGrp="1"/>
          </p:cNvSpPr>
          <p:nvPr>
            <p:ph type="body" sz="quarter" idx="14"/>
          </p:nvPr>
        </p:nvSpPr>
        <p:spPr>
          <a:xfrm>
            <a:off x="5215890" y="4648708"/>
            <a:ext cx="1622425" cy="1622425"/>
          </a:xfrm>
        </p:spPr>
        <p:txBody>
          <a:bodyPr/>
          <a:lstStyle/>
          <a:p>
            <a:r>
              <a:rPr lang="sr-Cyrl-RS" altLang="en-US" sz="1800" dirty="0">
                <a:latin typeface="+mn-lt"/>
                <a:cs typeface="+mn-lt"/>
              </a:rPr>
              <a:t>Таблет рачунар</a:t>
            </a:r>
            <a:endParaRPr lang="sr-Cyrl-RS" altLang="en-US" sz="1800" dirty="0">
              <a:latin typeface="+mn-lt"/>
              <a:cs typeface="+mn-lt"/>
            </a:endParaRPr>
          </a:p>
        </p:txBody>
      </p:sp>
      <p:sp>
        <p:nvSpPr>
          <p:cNvPr id="5" name="Text Placeholder 4"/>
          <p:cNvSpPr>
            <a:spLocks noGrp="1"/>
          </p:cNvSpPr>
          <p:nvPr>
            <p:ph type="body" sz="quarter" idx="15"/>
          </p:nvPr>
        </p:nvSpPr>
        <p:spPr>
          <a:xfrm>
            <a:off x="7843647" y="4648708"/>
            <a:ext cx="1622425" cy="1622425"/>
          </a:xfrm>
        </p:spPr>
        <p:txBody>
          <a:bodyPr/>
          <a:lstStyle/>
          <a:p>
            <a:r>
              <a:rPr lang="sr-Cyrl-RS" altLang="en-US" sz="1800" dirty="0">
                <a:latin typeface="+mn-lt"/>
                <a:cs typeface="+mn-lt"/>
              </a:rPr>
              <a:t>Мобилни телефон</a:t>
            </a:r>
            <a:endParaRPr lang="sr-Cyrl-RS" altLang="en-US" sz="1800" dirty="0">
              <a:latin typeface="+mn-lt"/>
              <a:cs typeface="+mn-lt"/>
            </a:endParaRPr>
          </a:p>
        </p:txBody>
      </p:sp>
      <p:sp>
        <p:nvSpPr>
          <p:cNvPr id="6" name="Text Placeholder 5"/>
          <p:cNvSpPr>
            <a:spLocks noGrp="1"/>
          </p:cNvSpPr>
          <p:nvPr>
            <p:ph type="body" sz="quarter" idx="16"/>
          </p:nvPr>
        </p:nvSpPr>
        <p:spPr>
          <a:xfrm>
            <a:off x="10629265" y="1432560"/>
            <a:ext cx="518795" cy="452120"/>
          </a:xfrm>
        </p:spPr>
        <p:txBody>
          <a:bodyPr/>
          <a:lstStyle/>
          <a:p>
            <a:endParaRPr lang="en-US" dirty="0"/>
          </a:p>
        </p:txBody>
      </p:sp>
      <p:sp>
        <p:nvSpPr>
          <p:cNvPr id="7" name="Text Placeholder 6"/>
          <p:cNvSpPr>
            <a:spLocks noGrp="1"/>
          </p:cNvSpPr>
          <p:nvPr>
            <p:ph type="body" sz="quarter" idx="17"/>
          </p:nvPr>
        </p:nvSpPr>
        <p:spPr>
          <a:xfrm>
            <a:off x="10629265" y="1410970"/>
            <a:ext cx="454660" cy="473710"/>
          </a:xfrm>
        </p:spPr>
        <p:txBody>
          <a:bodyPr/>
          <a:lstStyle/>
          <a:p>
            <a:endParaRPr lang="en-US" dirty="0"/>
          </a:p>
        </p:txBody>
      </p:sp>
      <p:sp>
        <p:nvSpPr>
          <p:cNvPr id="8" name="Text Placeholder 7"/>
          <p:cNvSpPr>
            <a:spLocks noGrp="1"/>
          </p:cNvSpPr>
          <p:nvPr>
            <p:ph type="body" sz="quarter" idx="18"/>
          </p:nvPr>
        </p:nvSpPr>
        <p:spPr/>
        <p:txBody>
          <a:bodyPr/>
          <a:lstStyle/>
          <a:p>
            <a:endParaRPr lang="en-US" dirty="0"/>
          </a:p>
          <a:p>
            <a:endParaRPr lang="en-US" dirty="0"/>
          </a:p>
        </p:txBody>
      </p:sp>
      <p:sp>
        <p:nvSpPr>
          <p:cNvPr id="9" name="Text Placeholder 8"/>
          <p:cNvSpPr>
            <a:spLocks noGrp="1"/>
          </p:cNvSpPr>
          <p:nvPr>
            <p:ph type="body" sz="quarter" idx="19"/>
          </p:nvPr>
        </p:nvSpPr>
        <p:spPr>
          <a:xfrm>
            <a:off x="2996501" y="4456877"/>
            <a:ext cx="1947672" cy="630936"/>
          </a:xfrm>
        </p:spPr>
        <p:txBody>
          <a:bodyPr/>
          <a:lstStyle/>
          <a:p>
            <a:endParaRPr lang="en-US" dirty="0"/>
          </a:p>
          <a:p>
            <a:endParaRPr lang="en-US" dirty="0"/>
          </a:p>
        </p:txBody>
      </p:sp>
      <p:sp>
        <p:nvSpPr>
          <p:cNvPr id="10" name="Text Placeholder 9"/>
          <p:cNvSpPr>
            <a:spLocks noGrp="1"/>
          </p:cNvSpPr>
          <p:nvPr>
            <p:ph type="body" sz="quarter" idx="20"/>
          </p:nvPr>
        </p:nvSpPr>
        <p:spPr>
          <a:xfrm>
            <a:off x="4785423" y="4313642"/>
            <a:ext cx="1947672" cy="630936"/>
          </a:xfrm>
        </p:spPr>
        <p:txBody>
          <a:bodyPr/>
          <a:lstStyle/>
          <a:p>
            <a:endParaRPr lang="en-US" dirty="0"/>
          </a:p>
          <a:p>
            <a:endParaRPr lang="en-US" dirty="0"/>
          </a:p>
        </p:txBody>
      </p:sp>
      <p:sp>
        <p:nvSpPr>
          <p:cNvPr id="11" name="Text Placeholder 10"/>
          <p:cNvSpPr>
            <a:spLocks noGrp="1"/>
          </p:cNvSpPr>
          <p:nvPr>
            <p:ph type="body" sz="quarter" idx="21"/>
          </p:nvPr>
        </p:nvSpPr>
        <p:spPr>
          <a:xfrm>
            <a:off x="7178258" y="4313594"/>
            <a:ext cx="1947672" cy="630936"/>
          </a:xfrm>
        </p:spPr>
        <p:txBody>
          <a:bodyPr/>
          <a:lstStyle/>
          <a:p>
            <a:endParaRPr lang="en-US" dirty="0"/>
          </a:p>
          <a:p>
            <a:endParaRPr lang="en-US" dirty="0"/>
          </a:p>
        </p:txBody>
      </p:sp>
      <p:sp>
        <p:nvSpPr>
          <p:cNvPr id="12" name="Text Placeholder 11"/>
          <p:cNvSpPr>
            <a:spLocks noGrp="1"/>
          </p:cNvSpPr>
          <p:nvPr>
            <p:ph type="body" sz="quarter" idx="22"/>
          </p:nvPr>
        </p:nvSpPr>
        <p:spPr/>
        <p:txBody>
          <a:bodyPr/>
          <a:lstStyle/>
          <a:p>
            <a:endParaRPr lang="en-US" dirty="0"/>
          </a:p>
          <a:p>
            <a:endParaRPr lang="en-US" dirty="0"/>
          </a:p>
        </p:txBody>
      </p:sp>
      <p:sp>
        <p:nvSpPr>
          <p:cNvPr id="15" name="Slide Number Placeholder 14"/>
          <p:cNvSpPr>
            <a:spLocks noGrp="1"/>
          </p:cNvSpPr>
          <p:nvPr>
            <p:ph type="sldNum" sz="quarter" idx="12"/>
          </p:nvPr>
        </p:nvSpPr>
        <p:spPr/>
        <p:txBody>
          <a:bodyPr/>
          <a:lstStyle/>
          <a:p>
            <a:fld id="{8D0AFDD5-844D-364D-8AEC-50CF4D36D55D}" type="slidenum">
              <a:rPr lang="en-US" smtClean="0"/>
            </a:fld>
            <a:endParaRPr lang="en-US" dirty="0"/>
          </a:p>
        </p:txBody>
      </p:sp>
      <p:sp>
        <p:nvSpPr>
          <p:cNvPr id="14" name="Footer Placeholder 13"/>
          <p:cNvSpPr>
            <a:spLocks noGrp="1"/>
          </p:cNvSpPr>
          <p:nvPr>
            <p:ph type="ftr" sz="quarter" idx="11"/>
          </p:nvPr>
        </p:nvSpPr>
        <p:spPr/>
        <p:txBody>
          <a:bodyPr/>
          <a:lstStyle/>
          <a:p>
            <a:r>
              <a:rPr lang="en-US" dirty="0"/>
              <a:t>Presentation title</a:t>
            </a:r>
            <a:endParaRPr lang="en-US" dirty="0"/>
          </a:p>
        </p:txBody>
      </p:sp>
      <p:sp>
        <p:nvSpPr>
          <p:cNvPr id="13" name="Date Placeholder 12"/>
          <p:cNvSpPr>
            <a:spLocks noGrp="1"/>
          </p:cNvSpPr>
          <p:nvPr>
            <p:ph type="dt" sz="half" idx="10"/>
          </p:nvPr>
        </p:nvSpPr>
        <p:spPr/>
        <p:txBody>
          <a:bodyPr/>
          <a:lstStyle/>
          <a:p>
            <a:r>
              <a:rPr lang="en-US" dirty="0"/>
              <a:t>20XX</a:t>
            </a:r>
            <a:endParaRPr lang="en-US" dirty="0"/>
          </a:p>
        </p:txBody>
      </p:sp>
      <p:sp>
        <p:nvSpPr>
          <p:cNvPr id="16" name="Text Box 15"/>
          <p:cNvSpPr txBox="1"/>
          <p:nvPr/>
        </p:nvSpPr>
        <p:spPr>
          <a:xfrm>
            <a:off x="1384935" y="2926715"/>
            <a:ext cx="1176655" cy="583565"/>
          </a:xfrm>
          <a:prstGeom prst="rect">
            <a:avLst/>
          </a:prstGeom>
          <a:noFill/>
        </p:spPr>
        <p:txBody>
          <a:bodyPr wrap="square" rtlCol="0">
            <a:spAutoFit/>
          </a:bodyPr>
          <a:p>
            <a:r>
              <a:rPr lang="sr-Cyrl-RS" altLang="en-US" sz="1600"/>
              <a:t>Микрора-чунар</a:t>
            </a:r>
            <a:endParaRPr lang="sr-Cyrl-RS" altLang="en-US" sz="1600"/>
          </a:p>
        </p:txBody>
      </p:sp>
      <p:sp>
        <p:nvSpPr>
          <p:cNvPr id="17" name="Text Box 16"/>
          <p:cNvSpPr txBox="1"/>
          <p:nvPr/>
        </p:nvSpPr>
        <p:spPr>
          <a:xfrm>
            <a:off x="3546475" y="2954020"/>
            <a:ext cx="1121410" cy="801370"/>
          </a:xfrm>
          <a:prstGeom prst="rect">
            <a:avLst/>
          </a:prstGeom>
          <a:noFill/>
        </p:spPr>
        <p:txBody>
          <a:bodyPr wrap="square" rtlCol="0">
            <a:noAutofit/>
          </a:bodyPr>
          <a:p>
            <a:r>
              <a:rPr lang="sr-Cyrl-RS" altLang="en-US" sz="1600"/>
              <a:t>Суперра-чунар</a:t>
            </a:r>
            <a:endParaRPr lang="sr-Cyrl-RS" altLang="en-US" sz="1600"/>
          </a:p>
        </p:txBody>
      </p:sp>
      <p:sp>
        <p:nvSpPr>
          <p:cNvPr id="18" name="Text Box 17"/>
          <p:cNvSpPr txBox="1"/>
          <p:nvPr/>
        </p:nvSpPr>
        <p:spPr>
          <a:xfrm>
            <a:off x="5671185" y="3036570"/>
            <a:ext cx="1156335" cy="521970"/>
          </a:xfrm>
          <a:prstGeom prst="rect">
            <a:avLst/>
          </a:prstGeom>
          <a:noFill/>
        </p:spPr>
        <p:txBody>
          <a:bodyPr wrap="square" rtlCol="0">
            <a:spAutoFit/>
          </a:bodyPr>
          <a:p>
            <a:r>
              <a:rPr lang="sr-Cyrl-RS" altLang="en-US" sz="1400"/>
              <a:t>Минирачу-нар</a:t>
            </a:r>
            <a:endParaRPr lang="sr-Cyrl-RS" altLang="en-US" sz="1400"/>
          </a:p>
        </p:txBody>
      </p:sp>
      <p:sp>
        <p:nvSpPr>
          <p:cNvPr id="20" name="Text Box 19"/>
          <p:cNvSpPr txBox="1"/>
          <p:nvPr/>
        </p:nvSpPr>
        <p:spPr>
          <a:xfrm>
            <a:off x="7795895" y="3018155"/>
            <a:ext cx="1195070" cy="645160"/>
          </a:xfrm>
          <a:prstGeom prst="rect">
            <a:avLst/>
          </a:prstGeom>
          <a:noFill/>
        </p:spPr>
        <p:txBody>
          <a:bodyPr wrap="square" rtlCol="0">
            <a:spAutoFit/>
          </a:bodyPr>
          <a:p>
            <a:r>
              <a:rPr lang="sr-Cyrl-RS" altLang="en-US"/>
              <a:t>Радна станица</a:t>
            </a:r>
            <a:endParaRPr lang="sr-Cyrl-RS" altLang="en-US"/>
          </a:p>
        </p:txBody>
      </p:sp>
      <p:sp>
        <p:nvSpPr>
          <p:cNvPr id="22" name="Text Box 21"/>
          <p:cNvSpPr txBox="1"/>
          <p:nvPr/>
        </p:nvSpPr>
        <p:spPr>
          <a:xfrm>
            <a:off x="10174605" y="3018155"/>
            <a:ext cx="994410" cy="521970"/>
          </a:xfrm>
          <a:prstGeom prst="rect">
            <a:avLst/>
          </a:prstGeom>
          <a:noFill/>
        </p:spPr>
        <p:txBody>
          <a:bodyPr wrap="square" rtlCol="0">
            <a:spAutoFit/>
          </a:bodyPr>
          <a:p>
            <a:r>
              <a:rPr lang="sr-Cyrl-RS" altLang="en-US" sz="2800"/>
              <a:t>ПС</a:t>
            </a:r>
            <a:endParaRPr lang="sr-Cyrl-RS" altLang="en-US" sz="2800"/>
          </a:p>
        </p:txBody>
      </p:sp>
      <p:sp>
        <p:nvSpPr>
          <p:cNvPr id="23" name="Text Box 22"/>
          <p:cNvSpPr txBox="1"/>
          <p:nvPr/>
        </p:nvSpPr>
        <p:spPr>
          <a:xfrm>
            <a:off x="929005" y="4719320"/>
            <a:ext cx="975360" cy="368300"/>
          </a:xfrm>
          <a:prstGeom prst="rect">
            <a:avLst/>
          </a:prstGeom>
          <a:noFill/>
        </p:spPr>
        <p:txBody>
          <a:bodyPr wrap="square" rtlCol="0">
            <a:spAutoFit/>
          </a:bodyPr>
          <a:p>
            <a:endParaRPr lang="en-US"/>
          </a:p>
        </p:txBody>
      </p:sp>
      <p:pic>
        <p:nvPicPr>
          <p:cNvPr id="100" name="Picture 99"/>
          <p:cNvPicPr/>
          <p:nvPr/>
        </p:nvPicPr>
        <p:blipFill>
          <a:blip r:embed="rId1"/>
          <a:stretch>
            <a:fillRect/>
          </a:stretch>
        </p:blipFill>
        <p:spPr>
          <a:xfrm>
            <a:off x="9890760" y="1111885"/>
            <a:ext cx="1931670" cy="1084580"/>
          </a:xfrm>
          <a:prstGeom prst="rect">
            <a:avLst/>
          </a:prstGeom>
          <a:noFill/>
          <a:ln w="9525">
            <a:noFill/>
          </a:ln>
        </p:spPr>
      </p:pic>
      <p:pic>
        <p:nvPicPr>
          <p:cNvPr id="101" name="Picture 100"/>
          <p:cNvPicPr/>
          <p:nvPr/>
        </p:nvPicPr>
        <p:blipFill>
          <a:blip r:embed="rId2"/>
          <a:stretch>
            <a:fillRect/>
          </a:stretch>
        </p:blipFill>
        <p:spPr>
          <a:xfrm>
            <a:off x="332740" y="1111885"/>
            <a:ext cx="1517015" cy="1165225"/>
          </a:xfrm>
          <a:prstGeom prst="rect">
            <a:avLst/>
          </a:prstGeom>
          <a:noFill/>
          <a:ln w="9525">
            <a:noFill/>
          </a:ln>
        </p:spPr>
      </p:pic>
      <p:pic>
        <p:nvPicPr>
          <p:cNvPr id="102" name="Picture 101"/>
          <p:cNvPicPr/>
          <p:nvPr/>
        </p:nvPicPr>
        <p:blipFill>
          <a:blip r:embed="rId3"/>
          <a:stretch>
            <a:fillRect/>
          </a:stretch>
        </p:blipFill>
        <p:spPr>
          <a:xfrm>
            <a:off x="247650" y="5088255"/>
            <a:ext cx="1848485" cy="1042035"/>
          </a:xfrm>
          <a:prstGeom prst="rect">
            <a:avLst/>
          </a:prstGeom>
          <a:noFill/>
          <a:ln w="9525">
            <a:noFill/>
          </a:ln>
        </p:spPr>
      </p:pic>
      <p:pic>
        <p:nvPicPr>
          <p:cNvPr id="103" name="Picture 102"/>
          <p:cNvPicPr/>
          <p:nvPr/>
        </p:nvPicPr>
        <p:blipFill>
          <a:blip r:embed="rId4"/>
          <a:stretch>
            <a:fillRect/>
          </a:stretch>
        </p:blipFill>
        <p:spPr>
          <a:xfrm>
            <a:off x="9890760" y="5088255"/>
            <a:ext cx="2176780" cy="9652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420370"/>
            <a:ext cx="3990340" cy="1731010"/>
          </a:xfrm>
        </p:spPr>
        <p:txBody>
          <a:bodyPr/>
          <a:lstStyle/>
          <a:p>
            <a:r>
              <a:rPr lang="sr-Cyrl-RS" altLang="en-US" sz="3600" dirty="0"/>
              <a:t>Делови рачунара</a:t>
            </a:r>
            <a:endParaRPr lang="sr-Cyrl-RS" altLang="en-US" sz="3600" dirty="0"/>
          </a:p>
        </p:txBody>
      </p:sp>
      <p:sp>
        <p:nvSpPr>
          <p:cNvPr id="11" name="Text Placeholder 10"/>
          <p:cNvSpPr>
            <a:spLocks noGrp="1"/>
          </p:cNvSpPr>
          <p:nvPr>
            <p:ph type="body" idx="1"/>
          </p:nvPr>
        </p:nvSpPr>
        <p:spPr>
          <a:xfrm>
            <a:off x="758825" y="2665095"/>
            <a:ext cx="2577465" cy="2016760"/>
          </a:xfrm>
        </p:spPr>
        <p:txBody>
          <a:bodyPr/>
          <a:lstStyle/>
          <a:p>
            <a:r>
              <a:rPr lang="sr-Cyrl-RS" altLang="en-US" dirty="0"/>
              <a:t>-</a:t>
            </a:r>
            <a:r>
              <a:rPr lang="en-US" altLang="zh-CN" dirty="0"/>
              <a:t>Монитор</a:t>
            </a:r>
            <a:endParaRPr lang="en-US" altLang="zh-CN" dirty="0"/>
          </a:p>
          <a:p>
            <a:r>
              <a:rPr lang="sr-Cyrl-RS" altLang="en-US" dirty="0"/>
              <a:t>-</a:t>
            </a:r>
            <a:r>
              <a:rPr lang="en-US" altLang="zh-CN" dirty="0"/>
              <a:t>Матична плоча</a:t>
            </a:r>
            <a:endParaRPr lang="en-US" altLang="zh-CN" dirty="0"/>
          </a:p>
          <a:p>
            <a:r>
              <a:rPr lang="sr-Cyrl-RS" altLang="en-US" dirty="0"/>
              <a:t>-</a:t>
            </a:r>
            <a:r>
              <a:rPr lang="en-US" altLang="zh-CN" dirty="0"/>
              <a:t>Централни процесор</a:t>
            </a:r>
            <a:endParaRPr lang="en-US" altLang="zh-CN" dirty="0"/>
          </a:p>
          <a:p>
            <a:r>
              <a:rPr lang="sr-Cyrl-RS" altLang="en-US" dirty="0"/>
              <a:t>-</a:t>
            </a:r>
            <a:r>
              <a:rPr lang="en-US" altLang="zh-CN" dirty="0"/>
              <a:t>ATA</a:t>
            </a:r>
            <a:endParaRPr lang="en-US" altLang="zh-CN" dirty="0"/>
          </a:p>
          <a:p>
            <a:r>
              <a:rPr lang="sr-Cyrl-RS" altLang="en-US" dirty="0"/>
              <a:t>-</a:t>
            </a:r>
            <a:r>
              <a:rPr lang="en-US" altLang="zh-CN" dirty="0"/>
              <a:t>Радна меморија</a:t>
            </a:r>
            <a:endParaRPr lang="en-US" altLang="zh-CN" dirty="0"/>
          </a:p>
          <a:p>
            <a:r>
              <a:rPr lang="sr-Cyrl-RS" altLang="en-US" dirty="0"/>
              <a:t>-</a:t>
            </a:r>
            <a:r>
              <a:rPr lang="en-US" altLang="zh-CN" dirty="0"/>
              <a:t>Додатне картице</a:t>
            </a:r>
            <a:endParaRPr lang="en-US" altLang="zh-CN" dirty="0"/>
          </a:p>
          <a:p>
            <a:r>
              <a:rPr lang="sr-Cyrl-RS" altLang="en-US" dirty="0"/>
              <a:t>-</a:t>
            </a:r>
            <a:r>
              <a:rPr lang="en-US" altLang="zh-CN" dirty="0"/>
              <a:t>Напајање</a:t>
            </a:r>
            <a:endParaRPr lang="en-US" altLang="zh-CN" dirty="0"/>
          </a:p>
          <a:p>
            <a:r>
              <a:rPr lang="sr-Cyrl-RS" altLang="en-US" dirty="0"/>
              <a:t>-</a:t>
            </a:r>
            <a:r>
              <a:rPr lang="en-US" altLang="zh-CN" dirty="0"/>
              <a:t>Оптички уређаји</a:t>
            </a:r>
            <a:endParaRPr lang="en-US" altLang="zh-CN" dirty="0"/>
          </a:p>
          <a:p>
            <a:r>
              <a:rPr lang="sr-Cyrl-RS" altLang="en-US" dirty="0"/>
              <a:t>-</a:t>
            </a:r>
            <a:r>
              <a:rPr lang="en-US" altLang="zh-CN" dirty="0"/>
              <a:t>Хард диск</a:t>
            </a:r>
            <a:endParaRPr lang="en-US" altLang="zh-CN" dirty="0"/>
          </a:p>
          <a:p>
            <a:r>
              <a:rPr lang="sr-Cyrl-RS" altLang="en-US" dirty="0"/>
              <a:t>-</a:t>
            </a:r>
            <a:r>
              <a:rPr lang="en-US" altLang="zh-CN" dirty="0"/>
              <a:t>Тастатура</a:t>
            </a:r>
            <a:endParaRPr lang="en-US" altLang="zh-CN" dirty="0"/>
          </a:p>
          <a:p>
            <a:r>
              <a:rPr lang="sr-Cyrl-RS" altLang="en-US" dirty="0"/>
              <a:t>-</a:t>
            </a:r>
            <a:r>
              <a:rPr lang="en-US" altLang="zh-CN" dirty="0"/>
              <a:t>Миш</a:t>
            </a:r>
            <a:endParaRPr lang="en-US" altLang="zh-CN" dirty="0"/>
          </a:p>
        </p:txBody>
      </p:sp>
      <p:pic>
        <p:nvPicPr>
          <p:cNvPr id="4" name="Picture Placeholder 3" descr="Personal_computer,_exploded_4.svg"/>
          <p:cNvPicPr>
            <a:picLocks noChangeAspect="1"/>
          </p:cNvPicPr>
          <p:nvPr>
            <p:ph type="pic" sz="quarter" idx="10"/>
          </p:nvPr>
        </p:nvPicPr>
        <p:blipFill>
          <a:blip r:embed="rId1"/>
          <a:stretch>
            <a:fillRect/>
          </a:stretch>
        </p:blipFill>
        <p:spPr>
          <a:xfrm>
            <a:off x="6232525" y="1303655"/>
            <a:ext cx="3879215" cy="44843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sr-Cyrl-RS" altLang="en-US" sz="3200" dirty="0"/>
              <a:t>Монитор,матична плоча,централни процесор</a:t>
            </a:r>
            <a:endParaRPr lang="sr-Cyrl-RS" altLang="en-US" sz="3200" dirty="0"/>
          </a:p>
        </p:txBody>
      </p:sp>
      <p:sp>
        <p:nvSpPr>
          <p:cNvPr id="4" name="Slide Number Placeholder 3"/>
          <p:cNvSpPr>
            <a:spLocks noGrp="1"/>
          </p:cNvSpPr>
          <p:nvPr>
            <p:ph type="sldNum" sz="quarter" idx="12"/>
          </p:nvPr>
        </p:nvSpPr>
        <p:spPr/>
        <p:txBody>
          <a:bodyPr/>
          <a:lstStyle/>
          <a:p>
            <a:fld id="{8D0AFDD5-844D-364D-8AEC-50CF4D36D55D}" type="slidenum">
              <a:rPr lang="en-US" smtClean="0"/>
            </a:fld>
            <a:endParaRPr lang="en-US" dirty="0"/>
          </a:p>
        </p:txBody>
      </p:sp>
      <p:sp>
        <p:nvSpPr>
          <p:cNvPr id="3" name="Footer Placeholder 2"/>
          <p:cNvSpPr>
            <a:spLocks noGrp="1"/>
          </p:cNvSpPr>
          <p:nvPr>
            <p:ph type="ftr" sz="quarter" idx="11"/>
          </p:nvPr>
        </p:nvSpPr>
        <p:spPr/>
        <p:txBody>
          <a:bodyPr/>
          <a:lstStyle/>
          <a:p>
            <a:r>
              <a:rPr lang="en-US" dirty="0"/>
              <a:t>Presentation title</a:t>
            </a:r>
            <a:endParaRPr lang="en-US" dirty="0"/>
          </a:p>
        </p:txBody>
      </p:sp>
      <p:sp>
        <p:nvSpPr>
          <p:cNvPr id="2" name="Date Placeholder 1"/>
          <p:cNvSpPr>
            <a:spLocks noGrp="1"/>
          </p:cNvSpPr>
          <p:nvPr>
            <p:ph type="dt" sz="half" idx="10"/>
          </p:nvPr>
        </p:nvSpPr>
        <p:spPr/>
        <p:txBody>
          <a:bodyPr/>
          <a:lstStyle/>
          <a:p>
            <a:r>
              <a:rPr lang="en-US" dirty="0"/>
              <a:t>20XX</a:t>
            </a:r>
            <a:endParaRPr lang="en-US" dirty="0"/>
          </a:p>
        </p:txBody>
      </p:sp>
      <p:sp>
        <p:nvSpPr>
          <p:cNvPr id="5" name="Content Placeholder 4"/>
          <p:cNvSpPr/>
          <p:nvPr>
            <p:ph idx="1"/>
          </p:nvPr>
        </p:nvSpPr>
        <p:spPr>
          <a:xfrm>
            <a:off x="74930" y="2038350"/>
            <a:ext cx="4984115" cy="4160520"/>
          </a:xfrm>
        </p:spPr>
        <p:txBody>
          <a:bodyPr/>
          <a:p>
            <a:pPr marL="0" indent="0">
              <a:buNone/>
            </a:pPr>
            <a:r>
              <a:rPr lang="sr-Cyrl-RS" altLang="en-US"/>
              <a:t>       Монитор</a:t>
            </a:r>
            <a:endParaRPr lang="sr-Cyrl-RS" altLang="en-US"/>
          </a:p>
          <a:p>
            <a:pPr marL="0" indent="0">
              <a:buNone/>
            </a:pPr>
            <a:r>
              <a:rPr lang="sr-Cyrl-RS" altLang="en-US"/>
              <a:t>-</a:t>
            </a:r>
            <a:r>
              <a:rPr lang="sr-Cyrl-RS" altLang="en-US" sz="2000"/>
              <a:t>Монитор је електрични</a:t>
            </a:r>
            <a:endParaRPr lang="sr-Cyrl-RS" altLang="en-US" sz="2000"/>
          </a:p>
          <a:p>
            <a:pPr marL="0" indent="0">
              <a:buNone/>
            </a:pPr>
            <a:r>
              <a:rPr lang="sr-Cyrl-RS" altLang="en-US" sz="2000"/>
              <a:t> излазни уређај који служи</a:t>
            </a:r>
            <a:endParaRPr lang="sr-Cyrl-RS" altLang="en-US" sz="2000"/>
          </a:p>
          <a:p>
            <a:pPr marL="0" indent="0">
              <a:buNone/>
            </a:pPr>
            <a:r>
              <a:rPr lang="sr-Cyrl-RS" altLang="en-US" sz="2000"/>
              <a:t> за приказивање слике послате</a:t>
            </a:r>
            <a:endParaRPr lang="sr-Cyrl-RS" altLang="en-US" sz="2000"/>
          </a:p>
          <a:p>
            <a:pPr marL="0" indent="0">
              <a:buNone/>
            </a:pPr>
            <a:r>
              <a:rPr lang="sr-Cyrl-RS" altLang="en-US" sz="2000"/>
              <a:t> са другог уређаја, обично графичке </a:t>
            </a:r>
            <a:endParaRPr lang="sr-Cyrl-RS" altLang="en-US" sz="2000"/>
          </a:p>
          <a:p>
            <a:pPr marL="0" indent="0">
              <a:buNone/>
            </a:pPr>
            <a:r>
              <a:rPr lang="sr-Cyrl-RS" altLang="en-US" sz="2000"/>
              <a:t>карте у склопу рачунара.</a:t>
            </a:r>
            <a:endParaRPr lang="sr-Cyrl-RS" altLang="en-US" sz="2000"/>
          </a:p>
          <a:p>
            <a:pPr marL="0" indent="0">
              <a:buNone/>
            </a:pPr>
            <a:r>
              <a:rPr lang="sr-Cyrl-RS" altLang="en-US" sz="2000"/>
              <a:t> На њему пратимо резултате обраде</a:t>
            </a:r>
            <a:endParaRPr lang="sr-Cyrl-RS" altLang="en-US" sz="2000"/>
          </a:p>
          <a:p>
            <a:pPr marL="0" indent="0">
              <a:buNone/>
            </a:pPr>
            <a:r>
              <a:rPr lang="sr-Cyrl-RS" altLang="en-US" sz="2000"/>
              <a:t> и тренутна дешавања.</a:t>
            </a:r>
            <a:endParaRPr lang="sr-Cyrl-RS" altLang="en-US" sz="2000"/>
          </a:p>
        </p:txBody>
      </p:sp>
      <p:pic>
        <p:nvPicPr>
          <p:cNvPr id="104" name="Picture 103"/>
          <p:cNvPicPr/>
          <p:nvPr/>
        </p:nvPicPr>
        <p:blipFill>
          <a:blip r:embed="rId1"/>
          <a:stretch>
            <a:fillRect/>
          </a:stretch>
        </p:blipFill>
        <p:spPr>
          <a:xfrm>
            <a:off x="3237230" y="4958080"/>
            <a:ext cx="1706245" cy="1321435"/>
          </a:xfrm>
          <a:prstGeom prst="rect">
            <a:avLst/>
          </a:prstGeom>
          <a:noFill/>
          <a:ln w="9525">
            <a:noFill/>
          </a:ln>
        </p:spPr>
      </p:pic>
      <p:sp>
        <p:nvSpPr>
          <p:cNvPr id="6" name="Text Box 5"/>
          <p:cNvSpPr txBox="1"/>
          <p:nvPr/>
        </p:nvSpPr>
        <p:spPr>
          <a:xfrm>
            <a:off x="4595495" y="2038350"/>
            <a:ext cx="3544570" cy="4226560"/>
          </a:xfrm>
          <a:prstGeom prst="rect">
            <a:avLst/>
          </a:prstGeom>
          <a:noFill/>
        </p:spPr>
        <p:txBody>
          <a:bodyPr wrap="square" rtlCol="0">
            <a:noAutofit/>
          </a:bodyPr>
          <a:p>
            <a:endParaRPr lang="en-US"/>
          </a:p>
        </p:txBody>
      </p:sp>
      <p:sp>
        <p:nvSpPr>
          <p:cNvPr id="8" name="Text Box 7"/>
          <p:cNvSpPr txBox="1"/>
          <p:nvPr/>
        </p:nvSpPr>
        <p:spPr>
          <a:xfrm>
            <a:off x="4175760" y="2056765"/>
            <a:ext cx="4140200" cy="1876425"/>
          </a:xfrm>
          <a:prstGeom prst="rect">
            <a:avLst/>
          </a:prstGeom>
          <a:noFill/>
        </p:spPr>
        <p:txBody>
          <a:bodyPr wrap="square" rtlCol="0">
            <a:spAutoFit/>
          </a:bodyPr>
          <a:p>
            <a:r>
              <a:rPr lang="sr-Cyrl-RS" altLang="en-US" sz="2800"/>
              <a:t>      Матична плоча</a:t>
            </a:r>
            <a:endParaRPr lang="sr-Cyrl-RS" altLang="en-US" sz="2800"/>
          </a:p>
          <a:p>
            <a:r>
              <a:rPr lang="sr-Cyrl-RS" altLang="en-US" sz="2800"/>
              <a:t>-</a:t>
            </a:r>
            <a:r>
              <a:rPr lang="sr-Cyrl-RS" altLang="en-US" sz="2000"/>
              <a:t>Матична плоча представља електронску штампану плочу која повезује све делове рачунара.</a:t>
            </a:r>
            <a:endParaRPr lang="sr-Cyrl-RS" altLang="en-US" sz="2000"/>
          </a:p>
          <a:p>
            <a:endParaRPr lang="sr-Cyrl-RS" altLang="en-US" sz="2000"/>
          </a:p>
        </p:txBody>
      </p:sp>
      <p:pic>
        <p:nvPicPr>
          <p:cNvPr id="105" name="Picture 104"/>
          <p:cNvPicPr/>
          <p:nvPr/>
        </p:nvPicPr>
        <p:blipFill>
          <a:blip r:embed="rId2"/>
          <a:stretch>
            <a:fillRect/>
          </a:stretch>
        </p:blipFill>
        <p:spPr>
          <a:xfrm>
            <a:off x="4794885" y="3762375"/>
            <a:ext cx="2200275" cy="1459865"/>
          </a:xfrm>
          <a:prstGeom prst="rect">
            <a:avLst/>
          </a:prstGeom>
          <a:noFill/>
          <a:ln w="9525">
            <a:noFill/>
          </a:ln>
        </p:spPr>
      </p:pic>
      <p:sp>
        <p:nvSpPr>
          <p:cNvPr id="9" name="Text Box 8"/>
          <p:cNvSpPr txBox="1"/>
          <p:nvPr/>
        </p:nvSpPr>
        <p:spPr>
          <a:xfrm>
            <a:off x="8185785" y="2207260"/>
            <a:ext cx="3778250" cy="413385"/>
          </a:xfrm>
          <a:prstGeom prst="rect">
            <a:avLst/>
          </a:prstGeom>
          <a:noFill/>
        </p:spPr>
        <p:txBody>
          <a:bodyPr wrap="square" rtlCol="0">
            <a:noAutofit/>
          </a:bodyPr>
          <a:p>
            <a:r>
              <a:rPr lang="sr-Cyrl-RS" altLang="en-US"/>
              <a:t>         Централни процесор</a:t>
            </a:r>
            <a:endParaRPr lang="sr-Cyrl-RS" altLang="en-US"/>
          </a:p>
          <a:p>
            <a:r>
              <a:rPr lang="sr-Cyrl-RS" altLang="en-US"/>
              <a:t>-Централна процесорска јединица  је скуп електронских кола унутар рачунара на којима се извршавају инструкције рачунарског програма путем извођења основних аритметичких, логичких, контролних и улазно/излазних (I/O) операција спецификованих инструкцијама.</a:t>
            </a:r>
            <a:endParaRPr lang="sr-Cyrl-RS" altLang="en-US"/>
          </a:p>
        </p:txBody>
      </p:sp>
      <p:pic>
        <p:nvPicPr>
          <p:cNvPr id="106" name="Picture 105"/>
          <p:cNvPicPr/>
          <p:nvPr/>
        </p:nvPicPr>
        <p:blipFill>
          <a:blip r:embed="rId3"/>
          <a:stretch>
            <a:fillRect/>
          </a:stretch>
        </p:blipFill>
        <p:spPr>
          <a:xfrm>
            <a:off x="10059670" y="4832350"/>
            <a:ext cx="1779905" cy="143256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139952" y="147574"/>
            <a:ext cx="9912096" cy="1014984"/>
          </a:xfrm>
        </p:spPr>
        <p:txBody>
          <a:bodyPr/>
          <a:lstStyle/>
          <a:p>
            <a:r>
              <a:rPr lang="sr-Cyrl-RS" altLang="en-US" sz="2800" dirty="0"/>
              <a:t>Радна меморија,напајање,хард диск</a:t>
            </a:r>
            <a:endParaRPr lang="sr-Cyrl-RS" altLang="en-US" sz="2800" dirty="0"/>
          </a:p>
        </p:txBody>
      </p:sp>
      <p:sp>
        <p:nvSpPr>
          <p:cNvPr id="4" name="Slide Number Placeholder 3"/>
          <p:cNvSpPr>
            <a:spLocks noGrp="1"/>
          </p:cNvSpPr>
          <p:nvPr>
            <p:ph type="sldNum" sz="quarter" idx="12"/>
          </p:nvPr>
        </p:nvSpPr>
        <p:spPr/>
        <p:txBody>
          <a:bodyPr/>
          <a:lstStyle/>
          <a:p>
            <a:fld id="{8D0AFDD5-844D-364D-8AEC-50CF4D36D55D}" type="slidenum">
              <a:rPr lang="en-US" smtClean="0"/>
            </a:fld>
            <a:endParaRPr lang="en-US" dirty="0"/>
          </a:p>
        </p:txBody>
      </p:sp>
      <p:sp>
        <p:nvSpPr>
          <p:cNvPr id="3" name="Footer Placeholder 2"/>
          <p:cNvSpPr>
            <a:spLocks noGrp="1"/>
          </p:cNvSpPr>
          <p:nvPr>
            <p:ph type="ftr" sz="quarter" idx="11"/>
          </p:nvPr>
        </p:nvSpPr>
        <p:spPr/>
        <p:txBody>
          <a:bodyPr/>
          <a:lstStyle/>
          <a:p>
            <a:r>
              <a:rPr lang="en-US" dirty="0"/>
              <a:t>Presentation title</a:t>
            </a:r>
            <a:endParaRPr lang="en-US" dirty="0"/>
          </a:p>
        </p:txBody>
      </p:sp>
      <p:sp>
        <p:nvSpPr>
          <p:cNvPr id="2" name="Date Placeholder 1"/>
          <p:cNvSpPr>
            <a:spLocks noGrp="1"/>
          </p:cNvSpPr>
          <p:nvPr>
            <p:ph type="dt" sz="half" idx="10"/>
          </p:nvPr>
        </p:nvSpPr>
        <p:spPr/>
        <p:txBody>
          <a:bodyPr/>
          <a:lstStyle/>
          <a:p>
            <a:r>
              <a:rPr lang="en-US" dirty="0"/>
              <a:t>20XX</a:t>
            </a:r>
            <a:endParaRPr lang="en-US" dirty="0"/>
          </a:p>
        </p:txBody>
      </p:sp>
      <p:sp>
        <p:nvSpPr>
          <p:cNvPr id="5" name="Content Placeholder 4"/>
          <p:cNvSpPr/>
          <p:nvPr>
            <p:ph idx="1"/>
          </p:nvPr>
        </p:nvSpPr>
        <p:spPr>
          <a:xfrm>
            <a:off x="484505" y="1810385"/>
            <a:ext cx="4692650" cy="4160520"/>
          </a:xfrm>
        </p:spPr>
        <p:txBody>
          <a:bodyPr/>
          <a:p>
            <a:pPr marL="0" indent="0">
              <a:buNone/>
            </a:pPr>
            <a:r>
              <a:rPr lang="sr-Cyrl-RS" altLang="en-US"/>
              <a:t>    Радна меморија</a:t>
            </a:r>
            <a:endParaRPr lang="sr-Cyrl-RS" altLang="en-US"/>
          </a:p>
          <a:p>
            <a:pPr marL="0" indent="0">
              <a:buNone/>
            </a:pPr>
            <a:r>
              <a:rPr lang="sr-Cyrl-RS" altLang="en-US"/>
              <a:t>-</a:t>
            </a:r>
            <a:r>
              <a:rPr lang="sr-Cyrl-RS" altLang="en-US" sz="2400"/>
              <a:t>RAM, означава врсту меморије која је директно адресибилна и њеном садржају се може приступити по произвољној локацији, а не само редом.</a:t>
            </a:r>
            <a:endParaRPr lang="sr-Cyrl-RS" altLang="en-US" sz="2400"/>
          </a:p>
        </p:txBody>
      </p:sp>
      <p:pic>
        <p:nvPicPr>
          <p:cNvPr id="107" name="Picture 106"/>
          <p:cNvPicPr/>
          <p:nvPr/>
        </p:nvPicPr>
        <p:blipFill>
          <a:blip r:embed="rId1"/>
          <a:stretch>
            <a:fillRect/>
          </a:stretch>
        </p:blipFill>
        <p:spPr>
          <a:xfrm>
            <a:off x="972821" y="4340543"/>
            <a:ext cx="2095499" cy="1571625"/>
          </a:xfrm>
          <a:prstGeom prst="rect">
            <a:avLst/>
          </a:prstGeom>
          <a:noFill/>
          <a:ln w="9525">
            <a:noFill/>
          </a:ln>
        </p:spPr>
      </p:pic>
      <p:sp>
        <p:nvSpPr>
          <p:cNvPr id="7" name="Text Box 6"/>
          <p:cNvSpPr txBox="1"/>
          <p:nvPr/>
        </p:nvSpPr>
        <p:spPr>
          <a:xfrm>
            <a:off x="5177155" y="1810385"/>
            <a:ext cx="3210560" cy="2314575"/>
          </a:xfrm>
          <a:prstGeom prst="rect">
            <a:avLst/>
          </a:prstGeom>
          <a:noFill/>
        </p:spPr>
        <p:txBody>
          <a:bodyPr wrap="square" rtlCol="0">
            <a:noAutofit/>
          </a:bodyPr>
          <a:p>
            <a:r>
              <a:rPr lang="sr-Cyrl-RS" altLang="en-US"/>
              <a:t>          </a:t>
            </a:r>
            <a:r>
              <a:rPr lang="sr-Cyrl-RS" altLang="en-US" sz="2800"/>
              <a:t>Напајање</a:t>
            </a:r>
            <a:endParaRPr lang="sr-Cyrl-RS" altLang="en-US" sz="2800"/>
          </a:p>
          <a:p>
            <a:r>
              <a:rPr lang="sr-Cyrl-RS" altLang="en-US" sz="2800"/>
              <a:t>-Напајање (такође јединица напајања, напојна јединица) је уређај који снабдева струјом електрично коло.</a:t>
            </a:r>
            <a:endParaRPr lang="sr-Cyrl-RS" altLang="en-US" sz="2800"/>
          </a:p>
        </p:txBody>
      </p:sp>
      <p:pic>
        <p:nvPicPr>
          <p:cNvPr id="108" name="Picture 107"/>
          <p:cNvPicPr/>
          <p:nvPr/>
        </p:nvPicPr>
        <p:blipFill>
          <a:blip r:embed="rId2"/>
          <a:stretch>
            <a:fillRect/>
          </a:stretch>
        </p:blipFill>
        <p:spPr>
          <a:xfrm>
            <a:off x="5364480" y="4947285"/>
            <a:ext cx="1953260" cy="1287145"/>
          </a:xfrm>
          <a:prstGeom prst="rect">
            <a:avLst/>
          </a:prstGeom>
          <a:noFill/>
          <a:ln w="9525">
            <a:noFill/>
          </a:ln>
        </p:spPr>
      </p:pic>
      <p:sp>
        <p:nvSpPr>
          <p:cNvPr id="8" name="Text Box 7"/>
          <p:cNvSpPr txBox="1"/>
          <p:nvPr/>
        </p:nvSpPr>
        <p:spPr>
          <a:xfrm>
            <a:off x="8836025" y="2042160"/>
            <a:ext cx="2679700" cy="2082800"/>
          </a:xfrm>
          <a:prstGeom prst="rect">
            <a:avLst/>
          </a:prstGeom>
          <a:noFill/>
        </p:spPr>
        <p:txBody>
          <a:bodyPr wrap="square" rtlCol="0">
            <a:noAutofit/>
          </a:bodyPr>
          <a:p>
            <a:r>
              <a:rPr lang="sr-Cyrl-RS" altLang="en-US"/>
              <a:t>     </a:t>
            </a:r>
            <a:r>
              <a:rPr lang="sr-Cyrl-RS" altLang="en-US" sz="2800"/>
              <a:t>Хард диск</a:t>
            </a:r>
            <a:endParaRPr lang="sr-Cyrl-RS" altLang="en-US" sz="2800"/>
          </a:p>
          <a:p>
            <a:r>
              <a:rPr lang="sr-Cyrl-RS" altLang="en-US"/>
              <a:t>-Хард-диск, познат и као тврди или чврсти диск, врста је секундарне меморије.</a:t>
            </a:r>
            <a:endParaRPr lang="sr-Cyrl-RS" altLang="en-US"/>
          </a:p>
        </p:txBody>
      </p:sp>
      <p:pic>
        <p:nvPicPr>
          <p:cNvPr id="109" name="Picture 108"/>
          <p:cNvPicPr/>
          <p:nvPr/>
        </p:nvPicPr>
        <p:blipFill>
          <a:blip r:embed="rId3"/>
          <a:stretch>
            <a:fillRect/>
          </a:stretch>
        </p:blipFill>
        <p:spPr>
          <a:xfrm>
            <a:off x="8985250" y="3974783"/>
            <a:ext cx="2381250" cy="159067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692" y="644271"/>
            <a:ext cx="6473952" cy="1901952"/>
          </a:xfrm>
        </p:spPr>
        <p:txBody>
          <a:bodyPr/>
          <a:lstStyle/>
          <a:p>
            <a:r>
              <a:rPr lang="sr-Cyrl-RS" altLang="en-US" sz="3600" dirty="0"/>
              <a:t>Тастатура,миш</a:t>
            </a:r>
            <a:endParaRPr lang="sr-Cyrl-RS" altLang="en-US" sz="3600" dirty="0"/>
          </a:p>
        </p:txBody>
      </p:sp>
      <p:sp>
        <p:nvSpPr>
          <p:cNvPr id="5" name="Text Placeholder 4"/>
          <p:cNvSpPr>
            <a:spLocks noGrp="1"/>
          </p:cNvSpPr>
          <p:nvPr>
            <p:ph type="body" sz="quarter" idx="15"/>
          </p:nvPr>
        </p:nvSpPr>
        <p:spPr/>
        <p:txBody>
          <a:bodyPr/>
          <a:lstStyle/>
          <a:p>
            <a:r>
              <a:rPr lang="en-US" dirty="0"/>
              <a:t>“</a:t>
            </a:r>
            <a:endParaRPr lang="en-US" dirty="0"/>
          </a:p>
        </p:txBody>
      </p:sp>
      <p:sp>
        <p:nvSpPr>
          <p:cNvPr id="6" name="Content Placeholder 5"/>
          <p:cNvSpPr>
            <a:spLocks noGrp="1"/>
          </p:cNvSpPr>
          <p:nvPr>
            <p:ph idx="1"/>
          </p:nvPr>
        </p:nvSpPr>
        <p:spPr/>
        <p:txBody>
          <a:bodyPr/>
          <a:lstStyle/>
          <a:p>
            <a:endParaRPr lang="en-US" altLang="zh-CN" dirty="0"/>
          </a:p>
          <a:p>
            <a:endParaRPr lang="en-US" dirty="0"/>
          </a:p>
        </p:txBody>
      </p:sp>
      <p:sp>
        <p:nvSpPr>
          <p:cNvPr id="4" name="Text Placeholder 3"/>
          <p:cNvSpPr>
            <a:spLocks noGrp="1"/>
          </p:cNvSpPr>
          <p:nvPr>
            <p:ph type="body" sz="quarter" idx="14"/>
          </p:nvPr>
        </p:nvSpPr>
        <p:spPr/>
        <p:txBody>
          <a:bodyPr/>
          <a:lstStyle/>
          <a:p>
            <a:r>
              <a:rPr lang="en-US" dirty="0"/>
              <a:t>”</a:t>
            </a:r>
            <a:endParaRPr lang="en-US" dirty="0"/>
          </a:p>
        </p:txBody>
      </p:sp>
      <p:sp>
        <p:nvSpPr>
          <p:cNvPr id="8" name="Slide Number Placeholder 7"/>
          <p:cNvSpPr>
            <a:spLocks noGrp="1"/>
          </p:cNvSpPr>
          <p:nvPr>
            <p:ph type="sldNum" sz="quarter" idx="18"/>
          </p:nvPr>
        </p:nvSpPr>
        <p:spPr>
          <a:xfrm>
            <a:off x="838200" y="6400904"/>
            <a:ext cx="365760" cy="246888"/>
          </a:xfrm>
        </p:spPr>
        <p:txBody>
          <a:bodyPr/>
          <a:lstStyle/>
          <a:p>
            <a:fld id="{8D0AFDD5-844D-364D-8AEC-50CF4D36D55D}" type="slidenum">
              <a:rPr lang="en-US" smtClean="0"/>
            </a:fld>
            <a:endParaRPr lang="en-US" dirty="0"/>
          </a:p>
        </p:txBody>
      </p:sp>
      <p:sp>
        <p:nvSpPr>
          <p:cNvPr id="7" name="Footer Placeholder 6"/>
          <p:cNvSpPr>
            <a:spLocks noGrp="1"/>
          </p:cNvSpPr>
          <p:nvPr>
            <p:ph type="ftr" sz="quarter" idx="17"/>
          </p:nvPr>
        </p:nvSpPr>
        <p:spPr>
          <a:xfrm>
            <a:off x="5364480" y="6400904"/>
            <a:ext cx="1463040" cy="246888"/>
          </a:xfrm>
        </p:spPr>
        <p:txBody>
          <a:bodyPr/>
          <a:lstStyle/>
          <a:p>
            <a:r>
              <a:rPr lang="en-US" dirty="0"/>
              <a:t>Presentation title</a:t>
            </a:r>
            <a:endParaRPr lang="en-US" dirty="0"/>
          </a:p>
        </p:txBody>
      </p:sp>
      <p:sp>
        <p:nvSpPr>
          <p:cNvPr id="3" name="Date Placeholder 2"/>
          <p:cNvSpPr>
            <a:spLocks noGrp="1"/>
          </p:cNvSpPr>
          <p:nvPr>
            <p:ph type="dt" sz="half" idx="16"/>
          </p:nvPr>
        </p:nvSpPr>
        <p:spPr>
          <a:xfrm>
            <a:off x="10629145" y="6400904"/>
            <a:ext cx="640080" cy="246888"/>
          </a:xfrm>
        </p:spPr>
        <p:txBody>
          <a:bodyPr/>
          <a:lstStyle/>
          <a:p>
            <a:r>
              <a:rPr lang="en-US" dirty="0"/>
              <a:t>20XX</a:t>
            </a:r>
            <a:endParaRPr lang="en-US" dirty="0"/>
          </a:p>
        </p:txBody>
      </p:sp>
      <p:sp>
        <p:nvSpPr>
          <p:cNvPr id="9" name="Text Box 8"/>
          <p:cNvSpPr txBox="1"/>
          <p:nvPr/>
        </p:nvSpPr>
        <p:spPr>
          <a:xfrm>
            <a:off x="1468755" y="2452370"/>
            <a:ext cx="3733800" cy="2030095"/>
          </a:xfrm>
          <a:prstGeom prst="rect">
            <a:avLst/>
          </a:prstGeom>
          <a:noFill/>
        </p:spPr>
        <p:txBody>
          <a:bodyPr wrap="square" rtlCol="0">
            <a:spAutoFit/>
          </a:bodyPr>
          <a:p>
            <a:r>
              <a:rPr lang="sr-Cyrl-RS" altLang="en-US"/>
              <a:t>         Тастатура</a:t>
            </a:r>
            <a:endParaRPr lang="sr-Cyrl-RS" altLang="en-US"/>
          </a:p>
          <a:p>
            <a:r>
              <a:rPr lang="sr-Cyrl-RS" altLang="en-US"/>
              <a:t>-Тастатура је периферни уређај рачунарског система направљен по угледу на писаћу машину.Служи како за унос текста, бројева и знакова тако и за контролу операција које рачунар извршава.</a:t>
            </a:r>
            <a:endParaRPr lang="sr-Cyrl-RS" altLang="en-US"/>
          </a:p>
        </p:txBody>
      </p:sp>
      <p:pic>
        <p:nvPicPr>
          <p:cNvPr id="110" name="Picture 109"/>
          <p:cNvPicPr/>
          <p:nvPr/>
        </p:nvPicPr>
        <p:blipFill>
          <a:blip r:embed="rId1"/>
          <a:stretch>
            <a:fillRect/>
          </a:stretch>
        </p:blipFill>
        <p:spPr>
          <a:xfrm>
            <a:off x="2411095" y="4482465"/>
            <a:ext cx="1849755" cy="1026160"/>
          </a:xfrm>
          <a:prstGeom prst="rect">
            <a:avLst/>
          </a:prstGeom>
          <a:noFill/>
          <a:ln w="9525">
            <a:noFill/>
          </a:ln>
        </p:spPr>
      </p:pic>
      <p:sp>
        <p:nvSpPr>
          <p:cNvPr id="10" name="Text Box 9"/>
          <p:cNvSpPr txBox="1"/>
          <p:nvPr/>
        </p:nvSpPr>
        <p:spPr>
          <a:xfrm>
            <a:off x="5746115" y="2479675"/>
            <a:ext cx="3535045" cy="386715"/>
          </a:xfrm>
          <a:prstGeom prst="rect">
            <a:avLst/>
          </a:prstGeom>
          <a:noFill/>
        </p:spPr>
        <p:txBody>
          <a:bodyPr wrap="square" rtlCol="0">
            <a:noAutofit/>
          </a:bodyPr>
          <a:p>
            <a:r>
              <a:rPr lang="sr-Cyrl-RS" altLang="en-US"/>
              <a:t>                Миш</a:t>
            </a:r>
            <a:endParaRPr lang="sr-Cyrl-RS" altLang="en-US"/>
          </a:p>
          <a:p>
            <a:r>
              <a:rPr lang="sr-Cyrl-RS" altLang="en-US"/>
              <a:t>-Миш је спољашњи уређај за унос податакa рачунара, један од саставних делова данашњег стоног рачунара и функција му је да се помоћу њега помера курсор на екрану монитора.</a:t>
            </a:r>
            <a:endParaRPr lang="sr-Cyrl-RS" altLang="en-US"/>
          </a:p>
        </p:txBody>
      </p:sp>
      <p:pic>
        <p:nvPicPr>
          <p:cNvPr id="111" name="Picture 110"/>
          <p:cNvPicPr/>
          <p:nvPr/>
        </p:nvPicPr>
        <p:blipFill>
          <a:blip r:embed="rId2"/>
          <a:stretch>
            <a:fillRect/>
          </a:stretch>
        </p:blipFill>
        <p:spPr>
          <a:xfrm>
            <a:off x="7788275" y="4482465"/>
            <a:ext cx="1642745" cy="1183640"/>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p : p r o p e r t i e s   x m l n s : p = " h t t p : / / s c h e m a s . m i c r o s o f t . c o m / o f f i c e / 2 0 0 6 / m e t a d a t a / p r o p e r t i e s "   x m l n s : x s i = " h t t p : / / w w w . w 3 . o r g / 2 0 0 1 / X M L S c h e m a - i n s t a n c e "   x m l n s : p c = " h t t p : / / s c h e m a s . m i c r o s o f t . c o m / o f f i c e / i n f o p a t h / 2 0 0 7 / P a r t n e r C o n t r o l s " > < d o c u m e n t M a n a g e m e n t > < _ i p _ U n i f i e d C o m p l i a n c e P o l i c y U I A c t i o n   x m l n s = " h t t p : / / s c h e m a s . m i c r o s o f t . c o m / s h a r e p o i n t / v 3 "   x s i : n i l = " t r u e " / > < I m a g e   x m l n s = " 7 1 a f 3 2 4 3 - 3 d d 4 - 4 a 8 d - 8 c 0 d - d d 7 6 d a 1 f 0 2 a 5 " > < U r l   x s i : n i l = " t r u e " > < / U r l > < D e s c r i p t i o n   x s i : n i l = " t r u e " > < / D e s c r i p t i o n > < / I m a g e > < S t a t u s   x m l n s = " 7 1 a f 3 2 4 3 - 3 d d 4 - 4 a 8 d - 8 c 0 d - d d 7 6 d a 1 f 0 2 a 5 " > N o t   s t a r t e d < / S t a t u s > < B a c k g r o u n d   x m l n s = " 7 1 a f 3 2 4 3 - 3 d d 4 - 4 a 8 d - 8 c 0 d - d d 7 6 d a 1 f 0 2 a 5 " > f a l s e < / B a c k g r o u n d > < _ i p _ U n i f i e d C o m p l i a n c e P o l i c y P r o p e r t i e s   x m l n s = " h t t p : / / s c h e m a s . m i c r o s o f t . c o m / s h a r e p o i n t / v 3 "   x s i : n i l = " t r u e " / > < I m a g e T a g s T a x H T F i e l d   x m l n s = " 7 1 a f 3 2 4 3 - 3 d d 4 - 4 a 8 d - 8 c 0 d - d d 7 6 d a 1 f 0 2 a 5 " > < T e r m s   x m l n s = " h t t p : / / s c h e m a s . m i c r o s o f t . c o m / o f f i c e / i n f o p a t h / 2 0 0 7 / P a r t n e r C o n t r o l s " > < / T e r m s > < / I m a g e T a g s T a x H T F i e l d > < T a x C a t c h A l l   x m l n s = " 2 3 0 e 9 d f 3 - b e 6 5 - 4 c 7 3 - a 9 3 b - d 1 2 3 6 e b d 6 7 7 e "   x s i : n i l = " t r u e " / > < M e d i a S e r v i c e K e y P o i n t s   x m l n s = " 7 1 a f 3 2 4 3 - 3 d d 4 - 4 a 8 d - 8 c 0 d - d d 7 6 d a 1 f 0 2 a 5 "   x s i : n i l = " t r u e " / > < / d o c u m e n t M a n a g e m e n t > < / p : p r o p e r t i e s > 
</file>

<file path=customXml/item2.xml>��< ? m s o - c o n t e n t T y p e ? > < F o r m T e m p l a t e s   x m l n s = " h t t p : / / s c h e m a s . m i c r o s o f t . c o m / s h a r e p o i n t / v 3 / c o n t e n t t y p e / f o r m s " > < D i s p l a y > D o c u m e n t L i b r a r y F o r m < / D i s p l a y > < E d i t > D o c u m e n t L i b r a r y F o r m < / E d i t > < N e w > D o c u m e n t L i b r a r y F o r m < / N e w > < / F o r m T e m p l a t e s > 
</file>

<file path=customXml/item3.xml>��< ? x m l   v e r s i o n = " 1 . 0 " ? > < c t : c o n t e n t T y p e S c h e m a   c t : _ = " "   m a : _ = " "   m a : c o n t e n t T y p e N a m e = " D o c u m e n t "   m a : c o n t e n t T y p e I D = " 0 x 0 1 0 1 0 0 7 9 F 1 1 1 E D 3 5 F 8 C C 4 7 9 4 4 9 6 0 9 E 8 A 0 9 2 3 A 6 "   m a : c o n t e n t T y p e V e r s i o n = " 2 4 "   m a : c o n t e n t T y p e D e s c r i p t i o n = " C r e a t e   a   n e w   d o c u m e n t . "   m a : c o n t e n t T y p e S c o p e = " "   m a : v e r s i o n I D = " 2 d 7 1 4 a 3 2 9 6 d f 1 4 e b a 7 a 1 0 0 b b 6 6 5 4 4 3 c a "   x m l n s : c t = " h t t p : / / s c h e m a s . m i c r o s o f t . c o m / o f f i c e / 2 0 0 6 / m e t a d a t a / c o n t e n t T y p e "   x m l n s : m a = " h t t p : / / s c h e m a s . m i c r o s o f t . c o m / o f f i c e / 2 0 0 6 / m e t a d a t a / p r o p e r t i e s / m e t a A t t r i b u t e s " >  
 < x s d : s c h e m a   t a r g e t N a m e s p a c e = " h t t p : / / s c h e m a s . m i c r o s o f t . c o m / o f f i c e / 2 0 0 6 / m e t a d a t a / p r o p e r t i e s "   m a : r o o t = " t r u e "   m a : f i e l d s I D = " 4 9 5 4 9 b f 4 5 b f b b f b 6 c f f e d 5 2 7 3 8 0 e 7 7 e 1 "   n s 1 : _ = " "   n s 2 : _ = " "   n s 3 : _ = " "   n s 4 : _ = " " 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
 < x s d : i m p o r t   n a m e s p a c e = " h t t p : / / s c h e m a s . m i c r o s o f t . c o m / s h a r e p o i n t / v 3 " / >  
 < x s d : i m p o r t   n a m e s p a c e = " 7 1 a f 3 2 4 3 - 3 d d 4 - 4 a 8 d - 8 c 0 d - d d 7 6 d a 1 f 0 2 a 5 " / >  
 < x s d : i m p o r t   n a m e s p a c e = " 1 6 c 0 5 7 2 7 - a a 7 5 - 4 e 4 a - 9 b 5 f - 8 a 8 0 a 1 1 6 5 8 9 1 " / >  
 < x s d : i m p o r t   n a m e s p a c e = " 2 3 0 e 9 d f 3 - b e 6 5 - 4 c 7 3 - a 9 3 b - d 1 2 3 6 e b d 6 7 7 e " / >  
 < x s d : e l e m e n t   n a m e = " p r o p e r t i e s " >  
 < x s d : c o m p l e x T y p e >  
 < x s d : s e q u e n c e >  
 < x s d : e l e m e n t   n a m e = " d o c u m e n t M a n a g e m e n t " >  
 < x s d : c o m p l e x T y p e >  
 < x s d : a l l >  
 < x s d : e l e m e n t   r e f = " n s 2 : S t a t u s "   m i n O c c u r s = " 0 " / >  
 < x s d : e l e m e n t   r e f = " n s 2 : I m a g e "   m i n O c c u r s = " 0 " / >  
 < x s d : e l e m e n t   r e f = " n s 2 : M e d i a S e r v i c e M e t a d a t a "   m i n O c c u r s = " 0 " / >  
 < x s d : e l e m e n t   r e f = " n s 2 : M e d i a S e r v i c e F a s t M e t a d a t a "   m i n O c c u r s = " 0 " / >  
 < x s d : e l e m e n t   r e f = " n s 2 : M e d i a S e r v i c e O C R "   m i n O c c u r s = " 0 " / >  
 < x s d : e l e m e n t   r e f = " n s 2 : M e d i a S e r v i c e A u t o T a g s "   m i n O c c u r s = " 0 " / >  
 < x s d : e l e m e n t   r e f = " n s 2 : M e d i a S e r v i c e E v e n t H a s h C o d e "   m i n O c c u r s = " 0 " / >  
 < x s d : e l e m e n t   r e f = " n s 2 : M e d i a S e r v i c e G e n e r a t i o n T i m e "   m i n O c c u r s = " 0 " / >  
 < x s d : e l e m e n t   r e f = " n s 3 : S h a r e d W i t h U s e r s "   m i n O c c u r s = " 0 " / >  
 < x s d : e l e m e n t   r e f = " n s 3 : S h a r e d W i t h D e t a i l s "   m i n O c c u r s = " 0 " / >  
 < x s d : e l e m e n t   r e f = " n s 2 : M e d i a S e r v i c e A u t o K e y P o i n t s "   m i n O c c u r s = " 0 " / >  
 < x s d : e l e m e n t   r e f = " n s 2 : M e d i a S e r v i c e K e y P o i n t s "   m i n O c c u r s = " 0 " / >  
 < x s d : e l e m e n t   r e f = " n s 2 : M e d i a S e r v i c e D a t e T a k e n "   m i n O c c u r s = " 0 " / >  
 < x s d : e l e m e n t   r e f = " n s 1 : _ i p _ U n i f i e d C o m p l i a n c e P o l i c y P r o p e r t i e s "   m i n O c c u r s = " 0 " / >  
 < x s d : e l e m e n t   r e f = " n s 1 : _ i p _ U n i f i e d C o m p l i a n c e P o l i c y U I A c t i o n "   m i n O c c u r s = " 0 " / >  
 < x s d : e l e m e n t   r e f = " n s 4 : T a x C a t c h A l l "   m i n O c c u r s = " 0 " / >  
 < x s d : e l e m e n t   r e f = " n s 2 : I m a g e T a g s T a x H T F i e l d "   m i n O c c u r s = " 0 " / >  
 < x s d : e l e m e n t   r e f = " n s 2 : M e d i a S e r v i c e L o c a t i o n "   m i n O c c u r s = " 0 " / >  
 < x s d : e l e m e n t   r e f = " n s 2 : M e d i a L e n g t h I n S e c o n d s "   m i n O c c u r s = " 0 " / >  
 < x s d : e l e m e n t   r e f = " n s 2 : B a c k g r o u n d "   m i n O c c u r s = " 0 " / >  
 < / x s d : a l l >  
 < / x s d : c o m p l e x T y p e >  
 < / x s d : e l e m e n t >  
 < / x s d : s e q u e n c e >  
 < / x s d : c o m p l e x T y p e >  
 < / x s d : e l e m e n t >  
 < / x s d : s c h e m a >  
 < x s d : s c h e m a   t a r g e t N a m e s p a c e = " h t t p : / / s c h e m a s . m i c r o s o f t . c o m / s h a r e p o i n t / v 3 " 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_ i p _ U n i f i e d C o m p l i a n c e P o l i c y P r o p e r t i e s "   m a : i n d e x = " 2 0 "   n i l l a b l e = " t r u e "   m a : d i s p l a y N a m e = " U n i f i e d   C o m p l i a n c e   P o l i c y   P r o p e r t i e s "   m a : h i d d e n = " t r u e "   m a : i n t e r n a l N a m e = " _ i p _ U n i f i e d C o m p l i a n c e P o l i c y P r o p e r t i e s "   m a : r e a d O n l y = " f a l s e " >  
 < x s d : s i m p l e T y p e >  
 < x s d : r e s t r i c t i o n   b a s e = " d m s : N o t e " / >  
 < / x s d : s i m p l e T y p e >  
 < / x s d : e l e m e n t >  
 < x s d : e l e m e n t   n a m e = " _ i p _ U n i f i e d C o m p l i a n c e P o l i c y U I A c t i o n "   m a : i n d e x = " 2 1 "   n i l l a b l e = " t r u e "   m a : d i s p l a y N a m e = " U n i f i e d   C o m p l i a n c e   P o l i c y   U I   A c t i o n "   m a : h i d d e n = " t r u e "   m a : i n t e r n a l N a m e = " _ i p _ U n i f i e d C o m p l i a n c e P o l i c y U I A c t i o n "   m a : r e a d O n l y = " f a l s e " >  
 < x s d : s i m p l e T y p e >  
 < x s d : r e s t r i c t i o n   b a s e = " d m s : T e x t " / >  
 < / x s d : s i m p l e T y p e >  
 < / x s d : e l e m e n t >  
 < / x s d : s c h e m a >  
 < x s d : s c h e m a   t a r g e t N a m e s p a c e = " 7 1 a f 3 2 4 3 - 3 d d 4 - 4 a 8 d - 8 c 0 d - d d 7 6 d a 1 f 0 2 a 5 " 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t a t u s "   m a : i n d e x = " 2 "   n i l l a b l e = " t r u e "   m a : d i s p l a y N a m e = " S t a t u s "   m a : d e f a u l t = " N o t   s t a r t e d "   m a : f o r m a t = " D r o p d o w n "   m a : i n t e r n a l N a m e = " S t a t u s "   m a : r e a d O n l y = " f a l s e " >  
 < x s d : s i m p l e T y p e >  
 < x s d : r e s t r i c t i o n   b a s e = " d m s : C h o i c e " >  
 < x s d : e n u m e r a t i o n   v a l u e = " N o t   s t a r t e d " / >  
 < x s d : e n u m e r a t i o n   v a l u e = " I n   P r o g r e s s " / >  
 < x s d : e n u m e r a t i o n   v a l u e = " C o m p l e t e d " / >  
 < / x s d : r e s t r i c t i o n >  
 < / x s d : s i m p l e T y p e >  
 < / x s d : e l e m e n t >  
 < x s d : e l e m e n t   n a m e = " I m a g e "   m a : i n d e x = " 3 "   n i l l a b l e = " t r u e "   m a : d i s p l a y N a m e = " I m a g e "   m a : f o r m a t = " I m a g e "   m a : i n t e r n a l N a m e = " I m a g e "   m a : r e a d O n l y = " f a l s e " >  
 < x s d : c o m p l e x T y p e >  
 < x s d : c o m p l e x C o n t e n t >  
 < x s d : e x t e n s i o n   b a s e = " d m s : U R L " >  
 < x s d : s e q u e n c e >  
 < x s d : e l e m e n t   n a m e = " U r l "   t y p e = " d m s : V a l i d U r l "   m i n O c c u r s = " 0 "   n i l l a b l e = " t r u e " / >  
 < x s d : e l e m e n t   n a m e = " D e s c r i p t i o n "   t y p e = " x s d : s t r i n g "   n i l l a b l e = " t r u e " / >  
 < / x s d : s e q u e n c e >  
 < / x s d : e x t e n s i o n >  
 < / x s d : c o m p l e x C o n t e n t >  
 < / x s d : c o m p l e x T y p e >  
 < / x s d : e l e m e n t >  
 < x s d : e l e m e n t   n a m e = " M e d i a S e r v i c e M e t a d a t a "   m a : i n d e x = " 8 "   n i l l a b l e = " t r u e "   m a : d i s p l a y N a m e = " M e d i a S e r v i c e M e t a d a t a "   m a : h i d d e n = " t r u e "   m a : i n t e r n a l N a m e = " M e d i a S e r v i c e M e t a d a t a "   m a : r e a d O n l y = " t r u e " >  
 < x s d : s i m p l e T y p e >  
 < x s d : r e s t r i c t i o n   b a s e = " d m s : N o t e " / >  
 < / x s d : s i m p l e T y p e >  
 < / x s d : e l e m e n t >  
 < x s d : e l e m e n t   n a m e = " M e d i a S e r v i c e F a s t M e t a d a t a "   m a : i n d e x = " 9 "   n i l l a b l e = " t r u e "   m a : d i s p l a y N a m e = " M e d i a S e r v i c e F a s t M e t a d a t a "   m a : h i d d e n = " t r u e "   m a : i n t e r n a l N a m e = " M e d i a S e r v i c e F a s t M e t a d a t a "   m a : r e a d O n l y = " t r u e " >  
 < x s d : s i m p l e T y p e >  
 < x s d : r e s t r i c t i o n   b a s e = " d m s : N o t e " / >  
 < / x s d : s i m p l e T y p e >  
 < / x s d : e l e m e n t >  
 < x s d : e l e m e n t   n a m e = " M e d i a S e r v i c e O C R "   m a : i n d e x = " 1 0 "   n i l l a b l e = " t r u e "   m a : d i s p l a y N a m e = " M e d i a S e r v i c e O C R "   m a : h i d d e n = " t r u e "   m a : i n t e r n a l N a m e = " M e d i a S e r v i c e O C R "   m a : r e a d O n l y = " t r u e " >  
 < x s d : s i m p l e T y p e >  
 < x s d : r e s t r i c t i o n   b a s e = " d m s : N o t e " / >  
 < / x s d : s i m p l e T y p e >  
 < / x s d : e l e m e n t >  
 < x s d : e l e m e n t   n a m e = " M e d i a S e r v i c e A u t o T a g s "   m a : i n d e x = " 1 1 "   n i l l a b l e = " t r u e "   m a : d i s p l a y N a m e = " M e d i a S e r v i c e A u t o T a g s "   m a : h i d d e n = " t r u e "   m a : i n t e r n a l N a m e = " M e d i a S e r v i c e A u t o T a g s "   m a : r e a d O n l y = " t r u e " >  
 < x s d : s i m p l e T y p e >  
 < x s d : r e s t r i c t i o n   b a s e = " d m s : T e x t " / >  
 < / x s d : s i m p l e T y p e >  
 < / x s d : e l e m e n t >  
 < x s d : e l e m e n t   n a m e = " M e d i a S e r v i c e E v e n t H a s h C o d e "   m a : i n d e x = " 1 2 "   n i l l a b l e = " t r u e "   m a : d i s p l a y N a m e = " M e d i a S e r v i c e E v e n t H a s h C o d e "   m a : h i d d e n = " t r u e "   m a : i n t e r n a l N a m e = " M e d i a S e r v i c e E v e n t H a s h C o d e "   m a : r e a d O n l y = " t r u e " >  
 < x s d : s i m p l e T y p e >  
 < x s d : r e s t r i c t i o n   b a s e = " d m s : T e x t " / >  
 < / x s d : s i m p l e T y p e >  
 < / x s d : e l e m e n t >  
 < x s d : e l e m e n t   n a m e = " M e d i a S e r v i c e G e n e r a t i o n T i m e "   m a : i n d e x = " 1 3 "   n i l l a b l e = " t r u e "   m a : d i s p l a y N a m e = " M e d i a S e r v i c e G e n e r a t i o n T i m e "   m a : h i d d e n = " t r u e "   m a : i n t e r n a l N a m e = " M e d i a S e r v i c e G e n e r a t i o n T i m e "   m a : r e a d O n l y = " t r u e " >  
 < x s d : s i m p l e T y p e >  
 < x s d : r e s t r i c t i o n   b a s e = " d m s : T e x t " / >  
 < / x s d : s i m p l e T y p e >  
 < / x s d : e l e m e n t >  
 < x s d : e l e m e n t   n a m e = " M e d i a S e r v i c e A u t o K e y P o i n t s "   m a : i n d e x = " 1 6 "   n i l l a b l e = " t r u e "   m a : d i s p l a y N a m e = " M e d i a S e r v i c e A u t o K e y P o i n t s "   m a : h i d d e n = " t r u e "   m a : i n t e r n a l N a m e = " M e d i a S e r v i c e A u t o K e y P o i n t s "   m a : r e a d O n l y = " t r u e " >  
 < x s d : s i m p l e T y p e >  
 < x s d : r e s t r i c t i o n   b a s e = " d m s : N o t e " / >  
 < / x s d : s i m p l e T y p e >  
 < / x s d : e l e m e n t >  
 < x s d : e l e m e n t   n a m e = " M e d i a S e r v i c e K e y P o i n t s "   m a : i n d e x = " 1 7 "   n i l l a b l e = " t r u e "   m a : d i s p l a y N a m e = " K e y P o i n t s "   m a : h i d d e n = " t r u e "   m a : i n t e r n a l N a m e = " M e d i a S e r v i c e K e y P o i n t s "   m a : r e a d O n l y = " f a l s e " >  
 < x s d : s i m p l e T y p e >  
 < x s d : r e s t r i c t i o n   b a s e = " d m s : N o t e " / >  
 < / x s d : s i m p l e T y p e >  
 < / x s d : e l e m e n t >  
 < x s d : e l e m e n t   n a m e = " M e d i a S e r v i c e D a t e T a k e n "   m a : i n d e x = " 1 8 "   n i l l a b l e = " t r u e "   m a : d i s p l a y N a m e = " M e d i a S e r v i c e D a t e T a k e n "   m a : h i d d e n = " t r u e "   m a : i n t e r n a l N a m e = " M e d i a S e r v i c e D a t e T a k e n "   m a : r e a d O n l y = " t r u e " >  
 < x s d : s i m p l e T y p e >  
 < x s d : r e s t r i c t i o n   b a s e = " d m s : T e x t " / >  
 < / x s d : s i m p l e T y p e >  
 < / x s d : e l e m e n t >  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
 < x s d : c o m p l e x T y p e >  
 < x s d : s e q u e n c e >  
 < x s d : e l e m e n t   r e f = " p c : T e r m s "   m i n O c c u r s = " 0 "   m a x O c c u r s = " 1 " > < / x s d : e l e m e n t >  
 < / x s d : s e q u e n c e >  
 < / x s d : c o m p l e x T y p e >  
 < / x s d : e l e m e n t >  
 < x s d : e l e m e n t   n a m e = " M e d i a S e r v i c e L o c a t i o n "   m a : i n d e x = " 2 6 "   n i l l a b l e = " t r u e "   m a : d i s p l a y N a m e = " L o c a t i o n "   m a : h i d d e n = " t r u e "   m a : i n t e r n a l N a m e = " M e d i a S e r v i c e L o c a t i o n "   m a : r e a d O n l y = " t r u e " >  
 < x s d : s i m p l e T y p e >  
 < x s d : r e s t r i c t i o n   b a s e = " d m s : T e x t " / >  
 < / x s d : s i m p l e T y p e >  
 < / x s d : e l e m e n t >  
 < x s d : e l e m e n t   n a m e = " M e d i a L e n g t h I n S e c o n d s "   m a : i n d e x = " 2 7 "   n i l l a b l e = " t r u e "   m a : d i s p l a y N a m e = " M e d i a L e n g t h I n S e c o n d s "   m a : h i d d e n = " t r u e "   m a : i n t e r n a l N a m e = " M e d i a L e n g t h I n S e c o n d s "   m a : r e a d O n l y = " t r u e " >  
 < x s d : s i m p l e T y p e >  
 < x s d : r e s t r i c t i o n   b a s e = " d m s : U n k n o w n " / >  
 < / x s d : s i m p l e T y p e >  
 < / x s d : e l e m e n t >  
 < x s d : e l e m e n t   n a m e = " B a c k g r o u n d "   m a : i n d e x = " 2 8 "   n i l l a b l e = " t r u e "   m a : d i s p l a y N a m e = " B a c k g r o u n d "   m a : d e f a u l t = " 0 "   m a : f o r m a t = " D r o p d o w n "   m a : i n t e r n a l N a m e = " B a c k g r o u n d " >  
 < x s d : s i m p l e T y p e >  
 < x s d : r e s t r i c t i o n   b a s e = " d m s : B o o l e a n " / >  
 < / x s d : s i m p l e T y p e >  
 < / x s d : e l e m e n t >  
 < / x s d : s c h e m a >  
 < x s d : s c h e m a   t a r g e t N a m e s p a c e = " 1 6 c 0 5 7 2 7 - a a 7 5 - 4 e 4 a - 9 b 5 f - 8 a 8 0 a 1 1 6 5 8 9 1 " 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S h a r e d W i t h U s e r s "   m a : i n d e x = " 1 4 "   n i l l a b l e = " t r u e "   m a : d i s p l a y N a m e = " S h a r e d   W i t h "   m a : h i d d e n = " t r u e "   m a : i n t e r n a l N a m e = " S h a r e d W i t h U s e r s "   m a : r e a d O n l y = " t r u e " >  
 < x s d : c o m p l e x T y p e >  
 < x s d : c o m p l e x C o n t e n t >  
 < x s d : e x t e n s i o n   b a s e = " d m s : U s e r M u l t i " >  
 < x s d : s e q u e n c e >  
 < x s d : e l e m e n t   n a m e = " U s e r I n f o "   m i n O c c u r s = " 0 "   m a x O c c u r s = " u n b o u n d e d " >  
 < x s d : c o m p l e x T y p e >  
 < x s d : s e q u e n c e >  
 < x s d : e l e m e n t   n a m e = " D i s p l a y N a m e "   t y p e = " x s d : s t r i n g "   m i n O c c u r s = " 0 " / >  
 < x s d : e l e m e n t   n a m e = " A c c o u n t I d "   t y p e = " d m s : U s e r I d "   m i n O c c u r s = " 0 "   n i l l a b l e = " t r u e " / >  
 < x s d : e l e m e n t   n a m e = " A c c o u n t T y p e "   t y p e = " x s d : s t r i n g "   m i n O c c u r s = " 0 " / >  
 < / x s d : s e q u e n c e >  
 < / x s d : c o m p l e x T y p e >  
 < / x s d : e l e m e n t >  
 < / x s d : s e q u e n c e >  
 < / x s d : e x t e n s i o n >  
 < / x s d : c o m p l e x C o n t e n t >  
 < / x s d : c o m p l e x T y p e >  
 < / x s d : e l e m e n t >  
 < x s d : e l e m e n t   n a m e = " S h a r e d W i t h D e t a i l s "   m a : i n d e x = " 1 5 "   n i l l a b l e = " t r u e "   m a : d i s p l a y N a m e = " S h a r e d   W i t h   D e t a i l s "   m a : h i d d e n = " t r u e "   m a : i n t e r n a l N a m e = " S h a r e d W i t h D e t a i l s "   m a : r e a d O n l y = " t r u e " >  
 < x s d : s i m p l e T y p e >  
 < x s d : r e s t r i c t i o n   b a s e = " d m s : N o t e " / >  
 < / x s d : s i m p l e T y p e >  
 < / x s d : e l e m e n t >  
 < / x s d : s c h e m a >  
 < x s d : s c h e m a   t a r g e t N a m e s p a c e = " 2 3 0 e 9 d f 3 - b e 6 5 - 4 c 7 3 - a 9 3 b - d 1 2 3 6 e b d 6 7 7 e "   e l e m e n t F o r m D e f a u l t = " q u a l i f i e d "   x m l n s : x s d = " h t t p : / / w w w . w 3 . o r g / 2 0 0 1 / X M L S c h e m a "   x m l n s : x s = " h t t p : / / w w w . w 3 . o r g / 2 0 0 1 / X M L S c h e m a "   x m l n s : d m s = " h t t p : / / s c h e m a s . m i c r o s o f t . c o m / o f f i c e / 2 0 0 6 / d o c u m e n t M a n a g e m e n t / t y p e s "   x m l n s : p c = " h t t p : / / s c h e m a s . m i c r o s o f t . c o m / o f f i c e / i n f o p a t h / 2 0 0 7 / P a r t n e r C o n t r o l s " >  
 < x s d : i m p o r t   n a m e s p a c e = " h t t p : / / s c h e m a s . m i c r o s o f t . c o m / o f f i c e / 2 0 0 6 / d o c u m e n t M a n a g e m e n t / t y p e s " / >  
 < x s d : i m p o r t   n a m e s p a c e = " h t t p : / / s c h e m a s . m i c r o s o f t . c o m / o f f i c e / i n f o p a t h / 2 0 0 7 / P a r t n e r C o n t r o l s " / >  
 < x s d : e l e m e n t   n a m e = " T a x C a t c h A l l "   m a : i n d e x = " 2 3 "   n i l l a b l e = " t r u e "   m a : d i s p l a y N a m e = " T a x o n o m y   C a t c h   A l l   C o l u m n "   m a : h i d d e n = " t r u e "   m a : l i s t = " { 3 f 6 b f c b c - 3 d b 3 - 4 a e 6 - b d 7 6 - 3 2 6 f 0 7 9 8 a d 2 8 } "   m a : i n t e r n a l N a m e = " T a x C a t c h A l l "   m a : r e a d O n l y = " f a l s e "   m a : s h o w F i e l d = " C a t c h A l l D a t a "   m a : w e b = " 1 6 c 0 5 7 2 7 - a a 7 5 - 4 e 4 a - 9 b 5 f - 8 a 8 0 a 1 1 6 5 8 9 1 " >  
 < x s d : c o m p l e x T y p e >  
 < x s d : c o m p l e x C o n t e n t >  
 < x s d : e x t e n s i o n   b a s e = " d m s : M u l t i C h o i c e L o o k u p " >  
 < x s d : s e q u e n c e >  
 < x s d : e l e m e n t   n a m e = " V a l u e "   t y p e = " d m s : L o o k u p "   m a x O c c u r s = " u n b o u n d e d "   m i n O c c u r s = " 0 "   n i l l a b l e = " t r u e " / >  
 < / x s d : s e q u e n c e >  
 < / x s d : e x t e n s i o n >  
 < / x s d : c o m p l e x C o n t e n t >  
 < / x s d : c o m p l e x T y p e >  
 < / x s d : e l e m e n t >  
 < / x s d : s c h e m a >  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
 < x s d : i m p o r t   n a m e s p a c e = " h t t p : / / p u r l . o r g / d c / e l e m e n t s / 1 . 1 / "   s c h e m a L o c a t i o n = " h t t p : / / d u b l i n c o r e . o r g / s c h e m a s / x m l s / q d c / 2 0 0 3 / 0 4 / 0 2 / d c . x s d " / >  
 < x s d : i m p o r t   n a m e s p a c e = " h t t p : / / p u r l . o r g / d c / t e r m s / "   s c h e m a L o c a t i o n = " h t t p : / / d u b l i n c o r e . o r g / s c h e m a s / x m l s / q d c / 2 0 0 3 / 0 4 / 0 2 / d c t e r m s . x s d " / >  
 < x s d : e l e m e n t   n a m e = " c o r e P r o p e r t i e s "   t y p e = " C T _ c o r e P r o p e r t i e s " / >  
 < x s d : c o m p l e x T y p e   n a m e = " C T _ c o r e P r o p e r t i e s " >  
 < x s d : a l l >  
 < x s d : e l e m e n t   r e f = " d c : c r e a t o r "   m i n O c c u r s = " 0 "   m a x O c c u r s = " 1 " / >  
 < x s d : e l e m e n t   r e f = " d c t e r m s : c r e a t e d "   m i n O c c u r s = " 0 "   m a x O c c u r s = " 1 " / >  
 < x s d : e l e m e n t   r e f = " d c : i d e n t i f i e r "   m i n O c c u r s = " 0 "   m a x O c c u r s = " 1 " / >  
 < x s d : e l e m e n t   n a m e = " c o n t e n t T y p e "   m i n O c c u r s = " 0 "   m a x O c c u r s = " 1 "   t y p e = " x s d : s t r i n g "   m a : d i s p l a y N a m e = " C o n t e n t   T y p e " / >  
 < x s d : e l e m e n t   r e f = " d c : t i t l e "   m i n O c c u r s = " 0 "   m a x O c c u r s = " 1 "   m a : i n d e x = " 1 "   m a : d i s p l a y N a m e = " T i t l e " / >  
 < x s d : e l e m e n t   r e f = " d c : s u b j e c t "   m i n O c c u r s = " 0 "   m a x O c c u r s = " 1 " / >  
 < x s d : e l e m e n t   r e f = " d c : d e s c r i p t i o n "   m i n O c c u r s = " 0 "   m a x O c c u r s = " 1 " / >  
 < x s d : e l e m e n t   n a m e = " k e y w o r d s "   m i n O c c u r s = " 0 "   m a x O c c u r s = " 1 "   t y p e = " x s d : s t r i n g " / >  
 < x s d : e l e m e n t   r e f = " d c : l a n g u a g e "   m i n O c c u r s = " 0 "   m a x O c c u r s = " 1 " / >  
 < x s d : e l e m e n t   n a m e = " c a t e g o r y "   m i n O c c u r s = " 0 "   m a x O c c u r s = " 1 "   t y p e = " x s d : s t r i n g " / >  
 < x s d : e l e m e n t   n a m e = " v e r s i o n "   m i n O c c u r s = " 0 "   m a x O c c u r s = " 1 "   t y p e = " x s d : s t r i n g " / >  
 < x s d : e l e m e n t   n a m e = " r e v i s i o n "   m i n O c c u r s = " 0 "   m a x O c c u r s = " 1 "   t y p e = " x s d : s t r i n g " >  
 < x s d : a n n o t a t i o n >  
 < x s d : d o c u m e n t a t i o n >  
                                                 T h i s   v a l u e   i n d i c a t e s   t h e   n u m b e r   o f   s a v e s   o r   r e v i s i o n s .   T h e   a p p l i c a t i o n   i s   r e s p o n s i b l e   f o r   u p d a t i n g   t h i s   v a l u e   a f t e r   e a c h   r e v i s i o n .  
                                         < / x s d : d o c u m e n t a t i o n >  
 < / x s d : a n n o t a t i o n >  
 < / x s d : e l e m e n t >  
 < x s d : e l e m e n t   n a m e = " l a s t M o d i f i e d B y "   m i n O c c u r s = " 0 "   m a x O c c u r s = " 1 "   t y p e = " x s d : s t r i n g " / >  
 < x s d : e l e m e n t   r e f = " d c t e r m s : m o d i f i e d "   m i n O c c u r s = " 0 "   m a x O c c u r s = " 1 " / >  
 < x s d : e l e m e n t   n a m e = " c o n t e n t S t a t u s "   m i n O c c u r s = " 0 "   m a x O c c u r s = " 1 "   t y p e = " x s d : s t r i n g " / >  
 < / x s d : a l l >  
 < / x s d : c o m p l e x T y p e >  
 < / x s d : s c h e m a >  
 < x s : s c h e m a   t a r g e t N a m e s p a c e = " h t t p : / / s c h e m a s . m i c r o s o f t . c o m / o f f i c e / i n f o p a t h / 2 0 0 7 / P a r t n e r C o n t r o l s "   e l e m e n t F o r m D e f a u l t = " q u a l i f i e d "   a t t r i b u t e F o r m D e f a u l t = " u n q u a l i f i e d "   x m l n s : p c = " h t t p : / / s c h e m a s . m i c r o s o f t . c o m / o f f i c e / i n f o p a t h / 2 0 0 7 / P a r t n e r C o n t r o l s "   x m l n s : x s = " h t t p : / / w w w . w 3 . o r g / 2 0 0 1 / X M L S c h e m a " >  
 < x s : e l e m e n t   n a m e = " P e r s o n " >  
 < x s : c o m p l e x T y p e >  
 < x s : s e q u e n c e >  
 < x s : e l e m e n t   r e f = " p c : D i s p l a y N a m e "   m i n O c c u r s = " 0 " > < / x s : e l e m e n t >  
 < x s : e l e m e n t   r e f = " p c : A c c o u n t I d "   m i n O c c u r s = " 0 " > < / x s : e l e m e n t >  
 < x s : e l e m e n t   r e f = " p c : A c c o u n t T y p e "   m i n O c c u r s = " 0 " > < / x s : e l e m e n t >  
 < / x s : s e q u e n c e >  
 < / x s : c o m p l e x T y p e >  
 < / x s : e l e m e n t >  
 < x s : e l e m e n t   n a m e = " D i s p l a y N a m e "   t y p e = " x s : s t r i n g " > < / x s : e l e m e n t >  
 < x s : e l e m e n t   n a m e = " A c c o u n t I d "   t y p e = " x s : s t r i n g " > < / x s : e l e m e n t >  
 < x s : e l e m e n t   n a m e = " A c c o u n t T y p e "   t y p e = " x s : s t r i n g " > < / x s : e l e m e n t >  
 < x s : e l e m e n t   n a m e = " B D C A s s o c i a t e d E n t i t y " >  
 < x s : c o m p l e x T y p e >  
 < x s : s e q u e n c e >  
 < x s : e l e m e n t   r e f = " p c : B D C E n t i t y "   m i n O c c u r s = " 0 "   m a x O c c u r s = " u n b o u n d e d " > < / x s : e l e m e n t >  
 < / x s : s e q u e n c e >  
 < x s : a t t r i b u t e   r e f = " p c : E n t i t y N a m e s p a c e " > < / x s : a t t r i b u t e >  
 < x s : a t t r i b u t e   r e f = " p c : E n t i t y N a m e " > < / x s : a t t r i b u t e >  
 < x s : a t t r i b u t e   r e f = " p c : S y s t e m I n s t a n c e N a m e " > < / x s : a t t r i b u t e >  
 < x s : a t t r i b u t e   r e f = " p c : A s s o c i a t i o n N a m e " > < / x s : a t t r i b u t e >  
 < / x s : c o m p l e x T y p e >  
 < / x s : e l e m e n t >  
 < x s : a t t r i b u t e   n a m e = " E n t i t y N a m e s p a c e "   t y p e = " x s : s t r i n g " > < / x s : a t t r i b u t e >  
 < x s : a t t r i b u t e   n a m e = " E n t i t y N a m e "   t y p e = " x s : s t r i n g " > < / x s : a t t r i b u t e >  
 < x s : a t t r i b u t e   n a m e = " S y s t e m I n s t a n c e N a m e "   t y p e = " x s : s t r i n g " > < / x s : a t t r i b u t e >  
 < x s : a t t r i b u t e   n a m e = " A s s o c i a t i o n N a m e "   t y p e = " x s : s t r i n g " > < / x s : a t t r i b u t e >  
 < x s : e l e m e n t   n a m e = " B D C E n t i t y " >  
 < x s : c o m p l e x T y p e >  
 < x s : s e q u e n c e >  
 < x s : e l e m e n t   r e f = " p c : E n t i t y D i s p l a y N a m e "   m i n O c c u r s = " 0 " > < / x s : e l e m e n t >  
 < x s : e l e m e n t   r e f = " p c : E n t i t y I n s t a n c e R e f e r e n c e "   m i n O c c u r s = " 0 " > < / x s : e l e m e n t >  
 < x s : e l e m e n t   r e f = " p c : E n t i t y I d 1 "   m i n O c c u r s = " 0 " > < / x s : e l e m e n t >  
 < x s : e l e m e n t   r e f = " p c : E n t i t y I d 2 "   m i n O c c u r s = " 0 " > < / x s : e l e m e n t >  
 < x s : e l e m e n t   r e f = " p c : E n t i t y I d 3 "   m i n O c c u r s = " 0 " > < / x s : e l e m e n t >  
 < x s : e l e m e n t   r e f = " p c : E n t i t y I d 4 "   m i n O c c u r s = " 0 " > < / x s : e l e m e n t >  
 < x s : e l e m e n t   r e f = " p c : E n t i t y I d 5 "   m i n O c c u r s = " 0 " > < / x s : e l e m e n t >  
 < / x s : s e q u e n c e >  
 < / x s : c o m p l e x T y p e >  
 < / x s : e l e m e n t >  
 < x s : e l e m e n t   n a m e = " E n t i t y D i s p l a y N a m e "   t y p e = " x s : s t r i n g " > < / x s : e l e m e n t >  
 < x s : e l e m e n t   n a m e = " E n t i t y I n s t a n c e R e f e r e n c e "   t y p e = " x s : s t r i n g " > < / x s : e l e m e n t >  
 < x s : e l e m e n t   n a m e = " E n t i t y I d 1 "   t y p e = " x s : s t r i n g " > < / x s : e l e m e n t >  
 < x s : e l e m e n t   n a m e = " E n t i t y I d 2 "   t y p e = " x s : s t r i n g " > < / x s : e l e m e n t >  
 < x s : e l e m e n t   n a m e = " E n t i t y I d 3 "   t y p e = " x s : s t r i n g " > < / x s : e l e m e n t >  
 < x s : e l e m e n t   n a m e = " E n t i t y I d 4 "   t y p e = " x s : s t r i n g " > < / x s : e l e m e n t >  
 < x s : e l e m e n t   n a m e = " E n t i t y I d 5 "   t y p e = " x s : s t r i n g " > < / x s : e l e m e n t >  
 < x s : e l e m e n t   n a m e = " T e r m s " >  
 < x s : c o m p l e x T y p e >  
 < x s : s e q u e n c e >  
 < x s : e l e m e n t   r e f = " p c : T e r m I n f o "   m i n O c c u r s = " 0 "   m a x O c c u r s = " u n b o u n d e d " > < / x s : e l e m e n t >  
 < / x s : s e q u e n c e >  
 < / x s : c o m p l e x T y p e >  
 < / x s : e l e m e n t >  
 < x s : e l e m e n t   n a m e = " T e r m I n f o " >  
 < x s : c o m p l e x T y p e >  
 < x s : s e q u e n c e >  
 < x s : e l e m e n t   r e f = " p c : T e r m N a m e "   m i n O c c u r s = " 0 " > < / x s : e l e m e n t >  
 < x s : e l e m e n t   r e f = " p c : T e r m I d "   m i n O c c u r s = " 0 " > < / x s : e l e m e n t >  
 < / x s : s e q u e n c e >  
 < / x s : c o m p l e x T y p e >  
 < / x s : e l e m e n t >  
 < x s : e l e m e n t   n a m e = " T e r m N a m e "   t y p e = " x s : s t r i n g " > < / x s : e l e m e n t >  
 < x s : e l e m e n t   n a m e = " T e r m I d "   t y p e = " x s : s t r i n g " > < / x s : e l e m e n t >  
 < / x s : s c h e m a >  
 < / c t : c o n t e n t T y p e S c h e m a > 
</file>

<file path=customXml/itemProps1.xml><?xml version="1.0" encoding="utf-8"?>
<ds:datastoreItem xmlns:ds="http://schemas.openxmlformats.org/officeDocument/2006/customXml" ds:itemID="{61D9A46C-D3F3-4D45-B248-B831C6B5FC85}">
  <ds:schemaRefs/>
</ds:datastoreItem>
</file>

<file path=customXml/itemProps2.xml><?xml version="1.0" encoding="utf-8"?>
<ds:datastoreItem xmlns:ds="http://schemas.openxmlformats.org/officeDocument/2006/customXml" ds:itemID="{5FA78568-A730-4D3B-A489-FD854E91254A}">
  <ds:schemaRefs/>
</ds:datastoreItem>
</file>

<file path=customXml/itemProps3.xml><?xml version="1.0" encoding="utf-8"?>
<ds:datastoreItem xmlns:ds="http://schemas.openxmlformats.org/officeDocument/2006/customXml" ds:itemID="{A7D90517-43A3-4BC6-B197-5C7B7D3DBCAD}">
  <ds:schemaRefs/>
</ds:datastoreItem>
</file>

<file path=docProps/app.xml><?xml version="1.0" encoding="utf-8"?>
<Properties xmlns="http://schemas.openxmlformats.org/officeDocument/2006/extended-properties" xmlns:vt="http://schemas.openxmlformats.org/officeDocument/2006/docPropsVTypes">
  <Template>{3A4D8A4A-0BB7-43B8-9275-DEF0423760E3}tf11429527_win32</Template>
  <TotalTime>0</TotalTime>
  <Words>4557</Words>
  <Application>WPS Presentation</Application>
  <PresentationFormat>Widescreen</PresentationFormat>
  <Paragraphs>305</Paragraphs>
  <Slides>17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17</vt:i4>
      </vt:variant>
    </vt:vector>
  </HeadingPairs>
  <TitlesOfParts>
    <vt:vector size="34" baseType="lpstr">
      <vt:lpstr>Arial</vt:lpstr>
      <vt:lpstr>SimSun</vt:lpstr>
      <vt:lpstr>Wingdings</vt:lpstr>
      <vt:lpstr>Karla</vt:lpstr>
      <vt:lpstr>DM Sans Medium</vt:lpstr>
      <vt:lpstr>Univers Condensed Light</vt:lpstr>
      <vt:lpstr>Yu Gothic UI Light</vt:lpstr>
      <vt:lpstr>Univers</vt:lpstr>
      <vt:lpstr>Posterama</vt:lpstr>
      <vt:lpstr>Segoe Print</vt:lpstr>
      <vt:lpstr>Century Gothic</vt:lpstr>
      <vt:lpstr>Microsoft YaHei</vt:lpstr>
      <vt:lpstr>Arial Unicode MS</vt:lpstr>
      <vt:lpstr>Calibri</vt:lpstr>
      <vt:lpstr>Microsoft Himalaya</vt:lpstr>
      <vt:lpstr>Yu Gothic UI</vt:lpstr>
      <vt:lpstr>Office Theme</vt:lpstr>
      <vt:lpstr>Рачунари</vt:lpstr>
      <vt:lpstr>Садржај</vt:lpstr>
      <vt:lpstr>Убодни део</vt:lpstr>
      <vt:lpstr> </vt:lpstr>
      <vt:lpstr>Врсте рачунара</vt:lpstr>
      <vt:lpstr>Делови рачунара</vt:lpstr>
      <vt:lpstr>PowerPoint 演示文稿</vt:lpstr>
      <vt:lpstr>PowerPoint 演示文稿</vt:lpstr>
      <vt:lpstr>PowerPoint 演示文稿</vt:lpstr>
      <vt:lpstr>Meet our team</vt:lpstr>
      <vt:lpstr>Meet our extended team</vt:lpstr>
      <vt:lpstr>Plan for product launch </vt:lpstr>
      <vt:lpstr>Timeline</vt:lpstr>
      <vt:lpstr>Areas of focus</vt:lpstr>
      <vt:lpstr>How we get there​</vt:lpstr>
      <vt:lpstr>Summary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Kabinet Informatike</dc:creator>
  <cp:lastModifiedBy>Petar</cp:lastModifiedBy>
  <cp:revision>5</cp:revision>
  <dcterms:created xsi:type="dcterms:W3CDTF">2024-04-24T12:31:00Z</dcterms:created>
  <dcterms:modified xsi:type="dcterms:W3CDTF">2024-05-15T07:12:15Z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67ECCA12D1C3464CBD54674B00F9959F_13</vt:lpwstr>
  </property>
  <property fmtid="{D5CDD505-2E9C-101B-9397-08002B2CF9AE}" pid="4" name="KSOProductBuildVer">
    <vt:lpwstr>1033-12.2.0.13489</vt:lpwstr>
  </property>
</Properties>
</file>